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2" r:id="rId3"/>
  </p:sldMasterIdLst>
  <p:notesMasterIdLst>
    <p:notesMasterId r:id="rId12"/>
  </p:notesMasterIdLst>
  <p:sldIdLst>
    <p:sldId id="264" r:id="rId4"/>
    <p:sldId id="305" r:id="rId5"/>
    <p:sldId id="331" r:id="rId6"/>
    <p:sldId id="309" r:id="rId7"/>
    <p:sldId id="332" r:id="rId8"/>
    <p:sldId id="333" r:id="rId9"/>
    <p:sldId id="334" r:id="rId10"/>
    <p:sldId id="32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9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F92FB-9045-4BC8-A247-37B984F58AD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02C00-2226-48A6-846B-3AD63BD2A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140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421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02C00-2226-48A6-846B-3AD63BD2AA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2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3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0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02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6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6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86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20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2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00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6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48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01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8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18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7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940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815841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26244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70086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73771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27324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7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03749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10723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18883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93528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1705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9199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0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2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8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7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273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72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13: </a:t>
            </a:r>
            <a:r>
              <a:rPr kumimoji="0" lang="en-US" sz="72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Hoạt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động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giao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thông</a:t>
            </a:r>
            <a:endParaRPr kumimoji="0" lang="en-US" sz="72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1255" y="60960"/>
            <a:ext cx="5455920" cy="63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 đề 3: Cộng đồng địa phương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randomBar dir="vert"/>
      </p:transition>
    </mc:Choice>
    <mc:Fallback xmlns="">
      <p:transition spd="slow" advClick="0" advTm="371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="" xmlns:a16="http://schemas.microsoft.com/office/drawing/2014/main" id="{C011DFCC-844A-4FE0-B82F-AB786B4F4443}"/>
              </a:ext>
            </a:extLst>
          </p:cNvPr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3" name="任意多边形 18">
              <a:extLst>
                <a:ext uri="{FF2B5EF4-FFF2-40B4-BE49-F238E27FC236}">
                  <a16:creationId xmlns="" xmlns:a16="http://schemas.microsoft.com/office/drawing/2014/main" id="{EABB4056-E041-47B5-B6EC-A78CFEBB8B7A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文本框 19">
              <a:extLst>
                <a:ext uri="{FF2B5EF4-FFF2-40B4-BE49-F238E27FC236}">
                  <a16:creationId xmlns="" xmlns:a16="http://schemas.microsoft.com/office/drawing/2014/main" id="{62143F22-9932-41D2-8AC8-D124ECBFAADE}"/>
                </a:ext>
              </a:extLst>
            </p:cNvPr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80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application&#10;&#10;Description automatically generated">
            <a:extLst>
              <a:ext uri="{FF2B5EF4-FFF2-40B4-BE49-F238E27FC236}">
                <a16:creationId xmlns="" xmlns:a16="http://schemas.microsoft.com/office/drawing/2014/main" id="{6F4EE3A0-A1DD-4F8C-B4BE-9222C6094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37" y="75684"/>
            <a:ext cx="840915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EC3D980-873D-4B77-9799-D0BEFEE75528}"/>
              </a:ext>
            </a:extLst>
          </p:cNvPr>
          <p:cNvSpPr/>
          <p:nvPr/>
        </p:nvSpPr>
        <p:spPr>
          <a:xfrm>
            <a:off x="2472006" y="5955150"/>
            <a:ext cx="6795911" cy="8271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ý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22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, application&#10;&#10;Description automatically generated">
            <a:extLst>
              <a:ext uri="{FF2B5EF4-FFF2-40B4-BE49-F238E27FC236}">
                <a16:creationId xmlns="" xmlns:a16="http://schemas.microsoft.com/office/drawing/2014/main" id="{BF63ED82-B70F-4396-AE60-6E7C8780F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37" y="75684"/>
            <a:ext cx="8409156" cy="5571065"/>
          </a:xfrm>
          <a:prstGeom prst="rect">
            <a:avLst/>
          </a:prstGeom>
          <a:ln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99258F4-670D-4D13-8716-42BDF629EE48}"/>
              </a:ext>
            </a:extLst>
          </p:cNvPr>
          <p:cNvSpPr/>
          <p:nvPr/>
        </p:nvSpPr>
        <p:spPr>
          <a:xfrm>
            <a:off x="2472006" y="5955150"/>
            <a:ext cx="6795911" cy="8271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endParaRPr lang="en-US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D29D86B4-D31E-4E1C-B7B6-BC2024197638}"/>
              </a:ext>
            </a:extLst>
          </p:cNvPr>
          <p:cNvSpPr/>
          <p:nvPr/>
        </p:nvSpPr>
        <p:spPr>
          <a:xfrm>
            <a:off x="0" y="1524001"/>
            <a:ext cx="1672915" cy="733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cấm</a:t>
            </a:r>
            <a:endParaRPr lang="en-US" sz="28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3F0ED1C2-E536-4C15-A61F-934FE85546AC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672915" y="1095024"/>
            <a:ext cx="550996" cy="7958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D53F79B1-F05F-499D-BFCC-E736D5ABA3D3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672915" y="1365958"/>
            <a:ext cx="5066552" cy="524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100E0C1B-8D8E-424C-BF66-811920146011}"/>
              </a:ext>
            </a:extLst>
          </p:cNvPr>
          <p:cNvSpPr/>
          <p:nvPr/>
        </p:nvSpPr>
        <p:spPr>
          <a:xfrm>
            <a:off x="0" y="3070581"/>
            <a:ext cx="1853537" cy="95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nguy</a:t>
            </a:r>
            <a:r>
              <a:rPr lang="en-US" sz="2800" dirty="0"/>
              <a:t> </a:t>
            </a:r>
            <a:r>
              <a:rPr lang="en-US" sz="2800" dirty="0" err="1"/>
              <a:t>hiểm</a:t>
            </a:r>
            <a:endParaRPr lang="en-US" sz="28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63D744D4-5868-4373-B9B7-9B1ADA1094E1}"/>
              </a:ext>
            </a:extLst>
          </p:cNvPr>
          <p:cNvCxnSpPr/>
          <p:nvPr/>
        </p:nvCxnSpPr>
        <p:spPr>
          <a:xfrm flipV="1">
            <a:off x="1853537" y="3070581"/>
            <a:ext cx="799352" cy="358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257E64BD-7C0F-4B8C-BA53-20737D03E653}"/>
              </a:ext>
            </a:extLst>
          </p:cNvPr>
          <p:cNvCxnSpPr>
            <a:cxnSpLocks/>
          </p:cNvCxnSpPr>
          <p:nvPr/>
        </p:nvCxnSpPr>
        <p:spPr>
          <a:xfrm flipV="1">
            <a:off x="1929307" y="3274800"/>
            <a:ext cx="4606960" cy="154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5E57D7DF-45F5-4ED4-A263-B5A41EE15753}"/>
              </a:ext>
            </a:extLst>
          </p:cNvPr>
          <p:cNvSpPr/>
          <p:nvPr/>
        </p:nvSpPr>
        <p:spPr>
          <a:xfrm>
            <a:off x="-1" y="4532490"/>
            <a:ext cx="1853537" cy="95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endParaRPr lang="en-US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0610CD62-D394-4B0E-8503-F9AD834B531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1853536" y="4659231"/>
            <a:ext cx="697753" cy="3530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8D6A2C35-D2D0-436C-A182-0D7958619C49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853536" y="5012266"/>
            <a:ext cx="4682731" cy="550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06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7621E39-A720-488C-AA62-581CCA903C33}"/>
              </a:ext>
            </a:extLst>
          </p:cNvPr>
          <p:cNvSpPr/>
          <p:nvPr/>
        </p:nvSpPr>
        <p:spPr>
          <a:xfrm>
            <a:off x="2198370" y="676605"/>
            <a:ext cx="7795260" cy="10374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thường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ext, electronics&#10;&#10;Description automatically generated">
            <a:extLst>
              <a:ext uri="{FF2B5EF4-FFF2-40B4-BE49-F238E27FC236}">
                <a16:creationId xmlns="" xmlns:a16="http://schemas.microsoft.com/office/drawing/2014/main" id="{2B5918C7-2446-4E5F-AF7A-7998E383D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57" y="1851378"/>
            <a:ext cx="6524976" cy="47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A8F23A7-1B3F-45A9-82FC-DBD108D230C0}"/>
              </a:ext>
            </a:extLst>
          </p:cNvPr>
          <p:cNvSpPr/>
          <p:nvPr/>
        </p:nvSpPr>
        <p:spPr>
          <a:xfrm>
            <a:off x="2198370" y="676605"/>
            <a:ext cx="7795260" cy="10374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tam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92D83B55-9447-48A0-AC7F-25EB94D32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56178"/>
            <a:ext cx="698782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87B864-04F0-4FC8-AA9F-208D1F727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FAA01D-EBA1-4766-A4A9-BC749BE08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07CE14F-0E07-4AEE-B1F3-65685254F030}"/>
              </a:ext>
            </a:extLst>
          </p:cNvPr>
          <p:cNvSpPr/>
          <p:nvPr/>
        </p:nvSpPr>
        <p:spPr>
          <a:xfrm>
            <a:off x="2198370" y="676605"/>
            <a:ext cx="7795260" cy="948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mẫu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897494-4B70-44FC-B00D-D16B7A4EA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934" y="2519362"/>
            <a:ext cx="7690696" cy="232357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E70B1AE-17D4-49BC-A85E-2E8E2CAD6EE7}"/>
              </a:ext>
            </a:extLst>
          </p:cNvPr>
          <p:cNvSpPr/>
          <p:nvPr/>
        </p:nvSpPr>
        <p:spPr>
          <a:xfrm>
            <a:off x="4684889" y="3429000"/>
            <a:ext cx="1332089" cy="375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DF9C658-4079-4A3D-BBED-0C2C7E02830C}"/>
              </a:ext>
            </a:extLst>
          </p:cNvPr>
          <p:cNvSpPr/>
          <p:nvPr/>
        </p:nvSpPr>
        <p:spPr>
          <a:xfrm>
            <a:off x="6423378" y="3239911"/>
            <a:ext cx="1332089" cy="564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viền</a:t>
            </a:r>
            <a:r>
              <a:rPr lang="en-US" dirty="0"/>
              <a:t> </a:t>
            </a:r>
            <a:r>
              <a:rPr lang="en-US" dirty="0" err="1"/>
              <a:t>đỏ</a:t>
            </a:r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="" xmlns:a16="http://schemas.microsoft.com/office/drawing/2014/main" id="{B089F73A-FDA0-4958-9507-BE1A0395CF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733" y="3346449"/>
            <a:ext cx="540456" cy="54045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E07CE03-AA6B-461E-B3E5-D584F24ED69B}"/>
              </a:ext>
            </a:extLst>
          </p:cNvPr>
          <p:cNvSpPr/>
          <p:nvPr/>
        </p:nvSpPr>
        <p:spPr>
          <a:xfrm>
            <a:off x="4684888" y="3886905"/>
            <a:ext cx="1501423" cy="375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D96E09B-CF05-44E3-BE80-E9F1D35D1E38}"/>
              </a:ext>
            </a:extLst>
          </p:cNvPr>
          <p:cNvSpPr/>
          <p:nvPr/>
        </p:nvSpPr>
        <p:spPr>
          <a:xfrm>
            <a:off x="6254044" y="3886904"/>
            <a:ext cx="1501423" cy="459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viền</a:t>
            </a:r>
            <a:r>
              <a:rPr lang="en-US" dirty="0"/>
              <a:t> </a:t>
            </a:r>
            <a:r>
              <a:rPr lang="en-US" dirty="0" err="1"/>
              <a:t>đỏ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ED4B7B7-A119-4E8F-B1C7-02FCB265A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733" y="3854433"/>
            <a:ext cx="635529" cy="52425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C4C9C6A-CB18-4361-B958-F3D96337A3DB}"/>
              </a:ext>
            </a:extLst>
          </p:cNvPr>
          <p:cNvSpPr/>
          <p:nvPr/>
        </p:nvSpPr>
        <p:spPr>
          <a:xfrm>
            <a:off x="4600221" y="4321174"/>
            <a:ext cx="1501423" cy="597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,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828B8991-0D67-4826-AF1E-4EE202EA0E95}"/>
              </a:ext>
            </a:extLst>
          </p:cNvPr>
          <p:cNvSpPr/>
          <p:nvPr/>
        </p:nvSpPr>
        <p:spPr>
          <a:xfrm>
            <a:off x="6254044" y="4438296"/>
            <a:ext cx="1501423" cy="375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B8EEE8E-B432-47F3-93E0-FF78AE5E6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0870" y="4400887"/>
            <a:ext cx="487186" cy="5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126</Words>
  <Application>Microsoft Office PowerPoint</Application>
  <PresentationFormat>Custom</PresentationFormat>
  <Paragraphs>24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23</cp:revision>
  <dcterms:created xsi:type="dcterms:W3CDTF">2021-06-05T02:13:24Z</dcterms:created>
  <dcterms:modified xsi:type="dcterms:W3CDTF">2025-11-23T10:34:00Z</dcterms:modified>
</cp:coreProperties>
</file>