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4" r:id="rId2"/>
    <p:sldMasterId id="2147483686" r:id="rId3"/>
  </p:sldMasterIdLst>
  <p:notesMasterIdLst>
    <p:notesMasterId r:id="rId18"/>
  </p:notesMasterIdLst>
  <p:sldIdLst>
    <p:sldId id="282" r:id="rId4"/>
    <p:sldId id="283" r:id="rId5"/>
    <p:sldId id="284" r:id="rId6"/>
    <p:sldId id="279" r:id="rId7"/>
    <p:sldId id="319" r:id="rId8"/>
    <p:sldId id="317" r:id="rId9"/>
    <p:sldId id="318" r:id="rId10"/>
    <p:sldId id="288" r:id="rId11"/>
    <p:sldId id="289" r:id="rId12"/>
    <p:sldId id="290" r:id="rId13"/>
    <p:sldId id="291" r:id="rId14"/>
    <p:sldId id="295" r:id="rId15"/>
    <p:sldId id="293" r:id="rId16"/>
    <p:sldId id="29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61" d="100"/>
          <a:sy n="61" d="100"/>
        </p:scale>
        <p:origin x="-93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02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83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857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48514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794" y="278889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06914" y="2716398"/>
            <a:ext cx="318643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>
                <a:ln w="9525">
                  <a:noFill/>
                </a:ln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方正卡通简体" panose="03000509000000000000" pitchFamily="65" charset="-122"/>
              </a:rPr>
              <a:t>Tiết 2</a:t>
            </a:r>
            <a:endParaRPr lang="zh-CN" altLang="en-US" sz="9600" dirty="0">
              <a:ln w="9525">
                <a:noFill/>
              </a:ln>
              <a:solidFill>
                <a:schemeClr val="accent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j-lt"/>
              <a:ea typeface="方正卡通简体" panose="03000509000000000000" pitchFamily="65" charset="-122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3" presetClass="entr" presetSubtype="36" fill="hold" grpId="0" nodeType="withEffect">
                                  <p:stCondLst>
                                    <p:cond delay="4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7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4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6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字魂59号-创粗黑" panose="00000500000000000000" pitchFamily="2" charset="-122"/>
                <a:cs typeface="Times New Roman" panose="02020603050405020304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845310" y="993775"/>
            <a:ext cx="85712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Lên kế hoạch mua đồ dùng học tập cho năm học mới</a:t>
            </a:r>
          </a:p>
        </p:txBody>
      </p:sp>
      <p:graphicFrame>
        <p:nvGraphicFramePr>
          <p:cNvPr id="3" name="Table 2"/>
          <p:cNvGraphicFramePr/>
          <p:nvPr/>
        </p:nvGraphicFramePr>
        <p:xfrm>
          <a:off x="1127760" y="2421255"/>
          <a:ext cx="9984740" cy="3148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1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961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961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961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5214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000"/>
                        <a:t>STT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000"/>
                        <a:t>Tên đồ dùng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000"/>
                        <a:t>Số lượng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000"/>
                        <a:t>Nơi mua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1343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4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1407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4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vận 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字魂59号-创粗黑" panose="00000500000000000000" pitchFamily="2" charset="-122"/>
                <a:cs typeface="Times New Roman" panose="02020603050405020304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169795" y="405765"/>
            <a:ext cx="8489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Để xuất cách lựa chọn khi mua một loạt hàng hóa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174365" y="1653540"/>
            <a:ext cx="5071110" cy="11055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Về chất lượng hàng hóa, giá cả hàng hóa....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11863" y="4428367"/>
            <a:ext cx="5252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Củng cố bài học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e-na-di-sieu-thi-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77770" y="274320"/>
            <a:ext cx="7560310" cy="524637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175000" y="5649595"/>
            <a:ext cx="6166485" cy="8216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Trò chơi đi siêu thị mua sắm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65" y="1755457"/>
            <a:ext cx="10972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Chia lớp thành 2 đội. Lần lượt lên bảng ghi: Hàng thực phẩm, Đồ dùng học tập</a:t>
            </a:r>
            <a:br>
              <a:rPr lang="en-US" sz="31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31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Các đội chơi lần lượt viết lên bảng tên hàng hóa vào phần bảng của đội mình</a:t>
            </a:r>
            <a:br>
              <a:rPr lang="en-US" sz="31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31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Đội nào viết được nhiều hơn là đội chiến thắng</a:t>
            </a:r>
            <a:br>
              <a:rPr lang="en-US" sz="31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31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Thời gian: 10 phút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665345" y="0"/>
            <a:ext cx="2494915" cy="6997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Luật chơi</a:t>
            </a:r>
          </a:p>
        </p:txBody>
      </p:sp>
      <p:graphicFrame>
        <p:nvGraphicFramePr>
          <p:cNvPr id="6" name="Table 5"/>
          <p:cNvGraphicFramePr/>
          <p:nvPr/>
        </p:nvGraphicFramePr>
        <p:xfrm>
          <a:off x="1960880" y="4095115"/>
          <a:ext cx="853249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1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441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441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STT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Hàng thực phẩm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Đồ dùng học tập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khám 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字魂59号-创粗黑" panose="00000500000000000000" pitchFamily="2" charset="-122"/>
                <a:cs typeface="Times New Roman" panose="02020603050405020304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="" xmlns:a16="http://schemas.microsoft.com/office/drawing/2014/main" id="{AC3EC18C-726F-44D8-B99A-FA75DEBE8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Box 1">
            <a:extLst>
              <a:ext uri="{FF2B5EF4-FFF2-40B4-BE49-F238E27FC236}">
                <a16:creationId xmlns="" xmlns:a16="http://schemas.microsoft.com/office/drawing/2014/main" id="{F20F53F7-B344-4AE1-AC84-665077B59B91}"/>
              </a:ext>
            </a:extLst>
          </p:cNvPr>
          <p:cNvSpPr txBox="1"/>
          <p:nvPr/>
        </p:nvSpPr>
        <p:spPr>
          <a:xfrm>
            <a:off x="2333772" y="229870"/>
            <a:ext cx="861235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1. </a:t>
            </a:r>
            <a:r>
              <a:rPr lang="en-US" sz="3200" dirty="0" err="1"/>
              <a:t>Hoạt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mua</a:t>
            </a:r>
            <a:r>
              <a:rPr lang="en-US" sz="3200" dirty="0"/>
              <a:t> </a:t>
            </a:r>
            <a:r>
              <a:rPr lang="en-US" sz="3200" dirty="0" err="1"/>
              <a:t>bán</a:t>
            </a:r>
            <a:r>
              <a:rPr lang="en-US" sz="3200" dirty="0"/>
              <a:t> </a:t>
            </a:r>
            <a:r>
              <a:rPr lang="en-US" sz="3200" dirty="0" err="1"/>
              <a:t>thường</a:t>
            </a:r>
            <a:r>
              <a:rPr lang="en-US" sz="3200" dirty="0"/>
              <a:t> </a:t>
            </a:r>
            <a:r>
              <a:rPr lang="en-US" sz="3200" dirty="0" err="1"/>
              <a:t>diễn</a:t>
            </a:r>
            <a:r>
              <a:rPr lang="en-US" sz="3200" dirty="0"/>
              <a:t> ra ở </a:t>
            </a:r>
            <a:r>
              <a:rPr lang="en-US" sz="3200" dirty="0" err="1"/>
              <a:t>đâu</a:t>
            </a:r>
            <a:endParaRPr lang="en-US" sz="3200" dirty="0"/>
          </a:p>
        </p:txBody>
      </p:sp>
      <p:pic>
        <p:nvPicPr>
          <p:cNvPr id="9" name="Content Placeholder 3">
            <a:extLst>
              <a:ext uri="{FF2B5EF4-FFF2-40B4-BE49-F238E27FC236}">
                <a16:creationId xmlns="" xmlns:a16="http://schemas.microsoft.com/office/drawing/2014/main" id="{380CEA70-044D-44AC-B759-758C3A0B01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913130"/>
            <a:ext cx="4991100" cy="27203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03E1CC7-1BDD-495B-97FE-BF0B5122A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6970" y="1054100"/>
            <a:ext cx="4709160" cy="2438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E762889-DAB4-4DEF-BC2B-42B8E3C1D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360" y="3825875"/>
            <a:ext cx="4854575" cy="2552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A4870B5-12D5-4020-84EB-7CE8D9C2CE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6970" y="3973830"/>
            <a:ext cx="4591050" cy="219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3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39DE9F-7742-4350-879E-0D347F9E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DA0AC56-A061-4E53-AC84-FBA707481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1">
            <a:extLst>
              <a:ext uri="{FF2B5EF4-FFF2-40B4-BE49-F238E27FC236}">
                <a16:creationId xmlns="" xmlns:a16="http://schemas.microsoft.com/office/drawing/2014/main" id="{3CCC8D8C-C41C-40A4-AF5A-AC21441D0EC9}"/>
              </a:ext>
            </a:extLst>
          </p:cNvPr>
          <p:cNvSpPr txBox="1"/>
          <p:nvPr/>
        </p:nvSpPr>
        <p:spPr>
          <a:xfrm>
            <a:off x="1699895" y="436245"/>
            <a:ext cx="92360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điểm</a:t>
            </a:r>
            <a:r>
              <a:rPr lang="en-US" sz="3200" dirty="0"/>
              <a:t> </a:t>
            </a:r>
            <a:r>
              <a:rPr lang="en-US" sz="3200" dirty="0" err="1"/>
              <a:t>khác</a:t>
            </a:r>
            <a:r>
              <a:rPr lang="en-US" sz="3200" dirty="0"/>
              <a:t> </a:t>
            </a:r>
            <a:r>
              <a:rPr lang="en-US" sz="3200" dirty="0" err="1"/>
              <a:t>nhau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trưng</a:t>
            </a:r>
            <a:r>
              <a:rPr lang="en-US" sz="3200" dirty="0"/>
              <a:t> </a:t>
            </a:r>
            <a:r>
              <a:rPr lang="en-US" sz="3200" dirty="0" err="1"/>
              <a:t>bày</a:t>
            </a:r>
            <a:r>
              <a:rPr lang="en-US" sz="3200" dirty="0"/>
              <a:t> </a:t>
            </a:r>
            <a:r>
              <a:rPr lang="en-US" sz="3200" dirty="0" err="1"/>
              <a:t>hàng</a:t>
            </a:r>
            <a:r>
              <a:rPr lang="en-US" sz="3200" dirty="0"/>
              <a:t> </a:t>
            </a:r>
            <a:r>
              <a:rPr lang="en-US" sz="3200" dirty="0" err="1"/>
              <a:t>hóa</a:t>
            </a:r>
            <a:r>
              <a:rPr lang="en-US" sz="3200" dirty="0"/>
              <a:t> ở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địa</a:t>
            </a:r>
            <a:r>
              <a:rPr lang="en-US" sz="3200" dirty="0"/>
              <a:t> </a:t>
            </a:r>
            <a:r>
              <a:rPr lang="en-US" sz="3200" dirty="0" err="1"/>
              <a:t>điểm</a:t>
            </a:r>
            <a:r>
              <a:rPr lang="en-US" sz="3200" dirty="0"/>
              <a:t> </a:t>
            </a:r>
            <a:r>
              <a:rPr lang="en-US" sz="3200" dirty="0" err="1"/>
              <a:t>này</a:t>
            </a:r>
            <a:endParaRPr lang="en-US" sz="3200" dirty="0"/>
          </a:p>
        </p:txBody>
      </p:sp>
      <p:pic>
        <p:nvPicPr>
          <p:cNvPr id="5" name="Content Placeholder 6">
            <a:extLst>
              <a:ext uri="{FF2B5EF4-FFF2-40B4-BE49-F238E27FC236}">
                <a16:creationId xmlns="" xmlns:a16="http://schemas.microsoft.com/office/drawing/2014/main" id="{5E070F32-CCEF-4131-B366-8D467D95D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895" y="1677670"/>
            <a:ext cx="6390005" cy="4596765"/>
          </a:xfrm>
          <a:prstGeom prst="rect">
            <a:avLst/>
          </a:prstGeom>
        </p:spPr>
      </p:pic>
      <p:sp>
        <p:nvSpPr>
          <p:cNvPr id="6" name="Rounded Rectangular Callout 8">
            <a:extLst>
              <a:ext uri="{FF2B5EF4-FFF2-40B4-BE49-F238E27FC236}">
                <a16:creationId xmlns="" xmlns:a16="http://schemas.microsoft.com/office/drawing/2014/main" id="{383AD5D2-26BB-4B16-B8D0-143108B8E5AB}"/>
              </a:ext>
            </a:extLst>
          </p:cNvPr>
          <p:cNvSpPr/>
          <p:nvPr/>
        </p:nvSpPr>
        <p:spPr>
          <a:xfrm>
            <a:off x="587375" y="2139315"/>
            <a:ext cx="2636520" cy="2444750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/>
              <a:t>Hàng</a:t>
            </a:r>
            <a:r>
              <a:rPr lang="en-US" sz="2200" dirty="0"/>
              <a:t> </a:t>
            </a:r>
            <a:r>
              <a:rPr lang="en-US" sz="2200" dirty="0" err="1"/>
              <a:t>hóa</a:t>
            </a:r>
            <a:r>
              <a:rPr lang="en-US" sz="2200" dirty="0"/>
              <a:t> ở </a:t>
            </a:r>
            <a:r>
              <a:rPr lang="en-US" sz="2200" dirty="0" err="1"/>
              <a:t>siêu</a:t>
            </a:r>
            <a:r>
              <a:rPr lang="en-US" sz="2200" dirty="0"/>
              <a:t> </a:t>
            </a:r>
            <a:r>
              <a:rPr lang="en-US" sz="2200" dirty="0" err="1"/>
              <a:t>thị</a:t>
            </a:r>
            <a:r>
              <a:rPr lang="en-US" sz="2200" dirty="0"/>
              <a:t> </a:t>
            </a:r>
            <a:r>
              <a:rPr lang="en-US" sz="2200" dirty="0" err="1"/>
              <a:t>được</a:t>
            </a:r>
            <a:r>
              <a:rPr lang="en-US" sz="2200" dirty="0"/>
              <a:t> </a:t>
            </a:r>
            <a:r>
              <a:rPr lang="en-US" sz="2200" dirty="0" err="1"/>
              <a:t>trưng</a:t>
            </a:r>
            <a:r>
              <a:rPr lang="en-US" sz="2200" dirty="0"/>
              <a:t> </a:t>
            </a:r>
            <a:r>
              <a:rPr lang="en-US" sz="2200" dirty="0" err="1"/>
              <a:t>bày</a:t>
            </a:r>
            <a:r>
              <a:rPr lang="en-US" sz="2200" dirty="0"/>
              <a:t> </a:t>
            </a:r>
            <a:r>
              <a:rPr lang="en-US" sz="2200" dirty="0" err="1"/>
              <a:t>rất</a:t>
            </a:r>
            <a:r>
              <a:rPr lang="en-US" sz="2200" dirty="0"/>
              <a:t> khoa </a:t>
            </a:r>
            <a:r>
              <a:rPr lang="en-US" sz="2200" dirty="0" err="1"/>
              <a:t>học</a:t>
            </a:r>
            <a:r>
              <a:rPr lang="en-US" sz="2200" dirty="0"/>
              <a:t>, </a:t>
            </a:r>
            <a:r>
              <a:rPr lang="en-US" sz="2200" dirty="0" err="1"/>
              <a:t>gọn</a:t>
            </a:r>
            <a:r>
              <a:rPr lang="en-US" sz="2200" dirty="0"/>
              <a:t> </a:t>
            </a:r>
            <a:r>
              <a:rPr lang="en-US" sz="2200" dirty="0" err="1"/>
              <a:t>gàng</a:t>
            </a:r>
            <a:r>
              <a:rPr lang="en-US" sz="2200" dirty="0"/>
              <a:t>, </a:t>
            </a:r>
            <a:r>
              <a:rPr lang="en-US" sz="2200" dirty="0" err="1"/>
              <a:t>ngăn</a:t>
            </a:r>
            <a:r>
              <a:rPr lang="en-US" sz="2200" dirty="0"/>
              <a:t> </a:t>
            </a:r>
            <a:r>
              <a:rPr lang="en-US" sz="2200" dirty="0" err="1"/>
              <a:t>nắp</a:t>
            </a:r>
            <a:r>
              <a:rPr lang="en-US" sz="2200" dirty="0"/>
              <a:t>, chia </a:t>
            </a:r>
            <a:r>
              <a:rPr lang="en-US" sz="2200" dirty="0" err="1"/>
              <a:t>thành</a:t>
            </a:r>
            <a:r>
              <a:rPr lang="en-US" sz="2200" dirty="0"/>
              <a:t> </a:t>
            </a:r>
            <a:r>
              <a:rPr lang="en-US" sz="2200" dirty="0" err="1"/>
              <a:t>từng</a:t>
            </a:r>
            <a:r>
              <a:rPr lang="en-US" sz="2200" dirty="0"/>
              <a:t> </a:t>
            </a:r>
            <a:r>
              <a:rPr lang="en-US" sz="2200" dirty="0" err="1"/>
              <a:t>quầy</a:t>
            </a:r>
            <a:r>
              <a:rPr lang="en-US" sz="2200" dirty="0"/>
              <a:t> </a:t>
            </a:r>
            <a:r>
              <a:rPr lang="en-US" sz="2200" dirty="0" err="1"/>
              <a:t>riêng</a:t>
            </a:r>
            <a:r>
              <a:rPr lang="en-US" sz="2200" dirty="0"/>
              <a:t> </a:t>
            </a:r>
            <a:r>
              <a:rPr lang="en-US" sz="2200" dirty="0" err="1"/>
              <a:t>biệt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390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3F3859-20E9-4D74-8369-961032274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383110E-B9A0-4368-8E37-B526431E2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6C2BF453-A743-48E5-8C79-55A946B83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475" y="440690"/>
            <a:ext cx="7046595" cy="4604385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A618EF57-00F6-47D6-9755-3EF480C30389}"/>
              </a:ext>
            </a:extLst>
          </p:cNvPr>
          <p:cNvSpPr/>
          <p:nvPr/>
        </p:nvSpPr>
        <p:spPr>
          <a:xfrm>
            <a:off x="3214370" y="5182870"/>
            <a:ext cx="5730875" cy="1166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Ở chợ hàng hóa được bày bán rất đa dạng các loại mặt hàng thịt cá, rau củ... Khi mua có thể trả giá.</a:t>
            </a:r>
          </a:p>
        </p:txBody>
      </p:sp>
    </p:spTree>
    <p:extLst>
      <p:ext uri="{BB962C8B-B14F-4D97-AF65-F5344CB8AC3E}">
        <p14:creationId xmlns:p14="http://schemas.microsoft.com/office/powerpoint/2010/main" val="169009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60320" y="253365"/>
            <a:ext cx="7211060" cy="469646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14370" y="5182870"/>
            <a:ext cx="5730875" cy="11664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Ở chợ nổi, hàng hóa được sắp xếp trên các thuyền, ghe... mọi người mua bán với nhau ngay trên sông nước.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1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 </a:t>
            </a:r>
            <a:r>
              <a:rPr lang="en-US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Vì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sao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cần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lựa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chọn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hàng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hóa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trước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khi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mua</a:t>
            </a:r>
            <a:endParaRPr lang="en-US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loud Callout 3"/>
          <p:cNvSpPr/>
          <p:nvPr/>
        </p:nvSpPr>
        <p:spPr>
          <a:xfrm>
            <a:off x="3231418" y="2446948"/>
            <a:ext cx="6339205" cy="3458845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Lựa</a:t>
            </a:r>
            <a:r>
              <a:rPr lang="en-US" sz="3600" dirty="0"/>
              <a:t> </a:t>
            </a:r>
            <a:r>
              <a:rPr lang="en-US" sz="3600" dirty="0" err="1"/>
              <a:t>chọn</a:t>
            </a:r>
            <a:r>
              <a:rPr lang="en-US" sz="3600" dirty="0"/>
              <a:t> </a:t>
            </a:r>
            <a:r>
              <a:rPr lang="en-US" sz="3600" dirty="0" err="1"/>
              <a:t>hàng</a:t>
            </a:r>
            <a:r>
              <a:rPr lang="en-US" sz="3600" dirty="0"/>
              <a:t> </a:t>
            </a:r>
            <a:r>
              <a:rPr lang="en-US" sz="3600" dirty="0" err="1"/>
              <a:t>hóa</a:t>
            </a:r>
            <a:r>
              <a:rPr lang="en-US" sz="3600" dirty="0"/>
              <a:t> </a:t>
            </a:r>
            <a:r>
              <a:rPr lang="en-US" sz="3600" dirty="0" err="1"/>
              <a:t>trước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mua</a:t>
            </a:r>
            <a:r>
              <a:rPr lang="en-US" sz="3600" dirty="0"/>
              <a:t> </a:t>
            </a:r>
            <a:r>
              <a:rPr lang="en-US" sz="3600" dirty="0" err="1"/>
              <a:t>để</a:t>
            </a:r>
            <a:r>
              <a:rPr lang="en-US" sz="3600" dirty="0"/>
              <a:t> </a:t>
            </a:r>
            <a:r>
              <a:rPr lang="en-US" sz="3600" dirty="0" err="1"/>
              <a:t>đảm</a:t>
            </a:r>
            <a:r>
              <a:rPr lang="en-US" sz="3600" dirty="0"/>
              <a:t> </a:t>
            </a:r>
            <a:r>
              <a:rPr lang="en-US" sz="3600" dirty="0" err="1"/>
              <a:t>bảo</a:t>
            </a:r>
            <a:r>
              <a:rPr lang="en-US" sz="3600" dirty="0"/>
              <a:t> </a:t>
            </a:r>
            <a:r>
              <a:rPr lang="en-US" sz="3600" dirty="0" err="1"/>
              <a:t>chất</a:t>
            </a:r>
            <a:r>
              <a:rPr lang="en-US" sz="3600" dirty="0"/>
              <a:t> </a:t>
            </a:r>
            <a:r>
              <a:rPr lang="en-US" sz="3600" dirty="0" err="1"/>
              <a:t>lượng</a:t>
            </a:r>
            <a:r>
              <a:rPr lang="en-US" sz="3600" dirty="0"/>
              <a:t>, </a:t>
            </a:r>
            <a:r>
              <a:rPr lang="en-US" sz="3600" dirty="0" err="1"/>
              <a:t>phù</a:t>
            </a:r>
            <a:r>
              <a:rPr lang="en-US" sz="3600" dirty="0"/>
              <a:t> </a:t>
            </a:r>
            <a:r>
              <a:rPr lang="en-US" sz="3600" dirty="0" err="1"/>
              <a:t>hợp</a:t>
            </a:r>
            <a:r>
              <a:rPr lang="en-US" sz="3600" dirty="0"/>
              <a:t> </a:t>
            </a:r>
            <a:r>
              <a:rPr lang="en-US" sz="3600" dirty="0" err="1"/>
              <a:t>giá</a:t>
            </a:r>
            <a:r>
              <a:rPr lang="en-US" sz="3600" dirty="0"/>
              <a:t> </a:t>
            </a:r>
            <a:r>
              <a:rPr lang="en-US" sz="3600" dirty="0" err="1"/>
              <a:t>cả</a:t>
            </a:r>
            <a:r>
              <a:rPr lang="en-US" sz="3600" dirty="0"/>
              <a:t>, </a:t>
            </a:r>
            <a:r>
              <a:rPr lang="en-US" sz="3600" dirty="0" err="1"/>
              <a:t>sở</a:t>
            </a:r>
            <a:r>
              <a:rPr lang="en-US" sz="3600" dirty="0"/>
              <a:t> </a:t>
            </a:r>
            <a:r>
              <a:rPr lang="en-US" sz="3600" dirty="0" err="1"/>
              <a:t>thích</a:t>
            </a:r>
            <a:r>
              <a:rPr lang="en-US" sz="3600" dirty="0"/>
              <a:t>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236</Words>
  <Application>Microsoft Office PowerPoint</Application>
  <PresentationFormat>Custom</PresentationFormat>
  <Paragraphs>26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2_Office Theme</vt:lpstr>
      <vt:lpstr>Office 主题​​</vt:lpstr>
      <vt:lpstr>Office 主题</vt:lpstr>
      <vt:lpstr>PowerPoint Presentation</vt:lpstr>
      <vt:lpstr>PowerPoint Presentation</vt:lpstr>
      <vt:lpstr>- Chia lớp thành 2 đội. Lần lượt lên bảng ghi: Hàng thực phẩm, Đồ dùng học tập - Các đội chơi lần lượt viết lên bảng tên hàng hóa vào phần bảng của đội mình - Đội nào viết được nhiều hơn là đội chiến thắng - Thời gian: 10 phút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Vì sao cần lựa chọn hàng hóa trước khi mua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user</dc:creator>
  <cp:lastModifiedBy>HP</cp:lastModifiedBy>
  <cp:revision>18</cp:revision>
  <dcterms:created xsi:type="dcterms:W3CDTF">2021-06-04T09:28:00Z</dcterms:created>
  <dcterms:modified xsi:type="dcterms:W3CDTF">2025-11-23T09:58:47Z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