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22" r:id="rId4"/>
  </p:sldMasterIdLst>
  <p:notesMasterIdLst>
    <p:notesMasterId r:id="rId20"/>
  </p:notesMasterIdLst>
  <p:sldIdLst>
    <p:sldId id="264" r:id="rId5"/>
    <p:sldId id="263" r:id="rId6"/>
    <p:sldId id="326" r:id="rId7"/>
    <p:sldId id="327" r:id="rId8"/>
    <p:sldId id="328" r:id="rId9"/>
    <p:sldId id="301" r:id="rId10"/>
    <p:sldId id="273" r:id="rId11"/>
    <p:sldId id="299" r:id="rId12"/>
    <p:sldId id="317" r:id="rId13"/>
    <p:sldId id="300" r:id="rId14"/>
    <p:sldId id="329" r:id="rId15"/>
    <p:sldId id="280" r:id="rId16"/>
    <p:sldId id="302" r:id="rId17"/>
    <p:sldId id="318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14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3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3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02C00-2226-48A6-846B-3AD63BD2AA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1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1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31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3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1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1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1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940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2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13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7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4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0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31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348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7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4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6244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008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37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324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37498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072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188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93528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170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19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13: </a:t>
            </a: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động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870791" y="932224"/>
            <a:ext cx="7017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</a:rPr>
              <a:t>Kết</a:t>
            </a:r>
            <a:r>
              <a:rPr lang="en-US" sz="4800" u="sng" dirty="0">
                <a:solidFill>
                  <a:srgbClr val="FF0000"/>
                </a:solidFill>
              </a:rPr>
              <a:t> </a:t>
            </a:r>
            <a:r>
              <a:rPr lang="en-US" sz="4800" u="sng" dirty="0" err="1">
                <a:solidFill>
                  <a:srgbClr val="FF0000"/>
                </a:solidFill>
              </a:rPr>
              <a:t>luận</a:t>
            </a:r>
            <a:endParaRPr lang="en-US" sz="4800" u="sng" dirty="0">
              <a:solidFill>
                <a:srgbClr val="FF0000"/>
              </a:solidFill>
            </a:endParaRPr>
          </a:p>
          <a:p>
            <a:pPr algn="ctr"/>
            <a:r>
              <a:rPr lang="en-US" sz="4800" dirty="0" err="1">
                <a:solidFill>
                  <a:schemeClr val="accent4"/>
                </a:solidFill>
              </a:rPr>
              <a:t>Phương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tiện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giao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thông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giúp</a:t>
            </a:r>
            <a:r>
              <a:rPr lang="en-US" sz="4800" dirty="0">
                <a:solidFill>
                  <a:schemeClr val="accent4"/>
                </a:solidFill>
              </a:rPr>
              <a:t> con </a:t>
            </a:r>
            <a:r>
              <a:rPr lang="en-US" sz="4800" dirty="0" err="1">
                <a:solidFill>
                  <a:schemeClr val="accent4"/>
                </a:solidFill>
              </a:rPr>
              <a:t>người</a:t>
            </a:r>
            <a:r>
              <a:rPr lang="en-US" sz="4800" dirty="0">
                <a:solidFill>
                  <a:schemeClr val="accent4"/>
                </a:solidFill>
              </a:rPr>
              <a:t> di </a:t>
            </a:r>
            <a:r>
              <a:rPr lang="en-US" sz="4800" dirty="0" err="1">
                <a:solidFill>
                  <a:schemeClr val="accent4"/>
                </a:solidFill>
              </a:rPr>
              <a:t>chuyển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nhanh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hơn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và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vận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chuyển</a:t>
            </a:r>
            <a:r>
              <a:rPr lang="en-US" sz="4800" dirty="0">
                <a:solidFill>
                  <a:schemeClr val="accent4"/>
                </a:solidFill>
              </a:rPr>
              <a:t> hang </a:t>
            </a:r>
            <a:r>
              <a:rPr lang="en-US" sz="4800" dirty="0" err="1">
                <a:solidFill>
                  <a:schemeClr val="accent4"/>
                </a:solidFill>
              </a:rPr>
              <a:t>hóa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đi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khắp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nơi</a:t>
            </a:r>
            <a:r>
              <a:rPr lang="en-US" sz="4800" dirty="0">
                <a:solidFill>
                  <a:schemeClr val="accent4"/>
                </a:solidFill>
              </a:rPr>
              <a:t>.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641BFB7-0A1D-4BE0-8A44-9CE5A5ADB47C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6" name="任意多边形 18">
              <a:extLst>
                <a:ext uri="{FF2B5EF4-FFF2-40B4-BE49-F238E27FC236}">
                  <a16:creationId xmlns="" xmlns:a16="http://schemas.microsoft.com/office/drawing/2014/main" id="{C45A4830-78A1-4183-9375-04324819CFBA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文本框 19">
              <a:extLst>
                <a:ext uri="{FF2B5EF4-FFF2-40B4-BE49-F238E27FC236}">
                  <a16:creationId xmlns="" xmlns:a16="http://schemas.microsoft.com/office/drawing/2014/main" id="{0890A753-0518-45BB-9D61-049A7B759F07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7167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2223912" y="90542"/>
            <a:ext cx="7929051" cy="1200328"/>
            <a:chOff x="-368808" y="-228422"/>
            <a:chExt cx="5121336" cy="1061006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-368808" y="-228422"/>
              <a:ext cx="5121334" cy="10610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Trò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chơi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: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kể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tên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các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phương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tiện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giao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thông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66915"/>
            <a:ext cx="10972800" cy="466064"/>
          </a:xfrm>
        </p:spPr>
        <p:txBody>
          <a:bodyPr/>
          <a:lstStyle/>
          <a:p>
            <a:r>
              <a:rPr lang="en-US" altLang="zh-CN" sz="3600">
                <a:latin typeface="+mj-lt"/>
              </a:rPr>
              <a:t>Abc</a:t>
            </a:r>
            <a:endParaRPr lang="zh-CN" altLang="en-US" sz="3600" dirty="0">
              <a:latin typeface="+mj-lt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="" xmlns:a16="http://schemas.microsoft.com/office/drawing/2014/main" id="{85264150-2BF0-4407-9392-0BB7014D4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54196"/>
              </p:ext>
            </p:extLst>
          </p:nvPr>
        </p:nvGraphicFramePr>
        <p:xfrm>
          <a:off x="1726513" y="2271042"/>
          <a:ext cx="8746490" cy="25721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9298">
                  <a:extLst>
                    <a:ext uri="{9D8B030D-6E8A-4147-A177-3AD203B41FA5}">
                      <a16:colId xmlns="" xmlns:a16="http://schemas.microsoft.com/office/drawing/2014/main" val="2974153470"/>
                    </a:ext>
                  </a:extLst>
                </a:gridCol>
                <a:gridCol w="1749298">
                  <a:extLst>
                    <a:ext uri="{9D8B030D-6E8A-4147-A177-3AD203B41FA5}">
                      <a16:colId xmlns="" xmlns:a16="http://schemas.microsoft.com/office/drawing/2014/main" val="1072538237"/>
                    </a:ext>
                  </a:extLst>
                </a:gridCol>
                <a:gridCol w="1749298">
                  <a:extLst>
                    <a:ext uri="{9D8B030D-6E8A-4147-A177-3AD203B41FA5}">
                      <a16:colId xmlns="" xmlns:a16="http://schemas.microsoft.com/office/drawing/2014/main" val="1144944084"/>
                    </a:ext>
                  </a:extLst>
                </a:gridCol>
                <a:gridCol w="1749298">
                  <a:extLst>
                    <a:ext uri="{9D8B030D-6E8A-4147-A177-3AD203B41FA5}">
                      <a16:colId xmlns="" xmlns:a16="http://schemas.microsoft.com/office/drawing/2014/main" val="410213150"/>
                    </a:ext>
                  </a:extLst>
                </a:gridCol>
                <a:gridCol w="1749298">
                  <a:extLst>
                    <a:ext uri="{9D8B030D-6E8A-4147-A177-3AD203B41FA5}">
                      <a16:colId xmlns="" xmlns:a16="http://schemas.microsoft.com/office/drawing/2014/main" val="710310201"/>
                    </a:ext>
                  </a:extLst>
                </a:gridCol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không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thủy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0504704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3673693"/>
                  </a:ext>
                </a:extLst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3104555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8467105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854AC5B9-9718-490D-A6E9-805C7A8D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33730"/>
              </p:ext>
            </p:extLst>
          </p:nvPr>
        </p:nvGraphicFramePr>
        <p:xfrm>
          <a:off x="812800" y="2271042"/>
          <a:ext cx="10250311" cy="2893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0062">
                  <a:extLst>
                    <a:ext uri="{9D8B030D-6E8A-4147-A177-3AD203B41FA5}">
                      <a16:colId xmlns="" xmlns:a16="http://schemas.microsoft.com/office/drawing/2014/main" val="2974153470"/>
                    </a:ext>
                  </a:extLst>
                </a:gridCol>
                <a:gridCol w="2050062">
                  <a:extLst>
                    <a:ext uri="{9D8B030D-6E8A-4147-A177-3AD203B41FA5}">
                      <a16:colId xmlns="" xmlns:a16="http://schemas.microsoft.com/office/drawing/2014/main" val="1072538237"/>
                    </a:ext>
                  </a:extLst>
                </a:gridCol>
                <a:gridCol w="2586952">
                  <a:extLst>
                    <a:ext uri="{9D8B030D-6E8A-4147-A177-3AD203B41FA5}">
                      <a16:colId xmlns="" xmlns:a16="http://schemas.microsoft.com/office/drawing/2014/main" val="1144944084"/>
                    </a:ext>
                  </a:extLst>
                </a:gridCol>
                <a:gridCol w="1912269">
                  <a:extLst>
                    <a:ext uri="{9D8B030D-6E8A-4147-A177-3AD203B41FA5}">
                      <a16:colId xmlns="" xmlns:a16="http://schemas.microsoft.com/office/drawing/2014/main" val="410213150"/>
                    </a:ext>
                  </a:extLst>
                </a:gridCol>
                <a:gridCol w="1650966">
                  <a:extLst>
                    <a:ext uri="{9D8B030D-6E8A-4147-A177-3AD203B41FA5}">
                      <a16:colId xmlns="" xmlns:a16="http://schemas.microsoft.com/office/drawing/2014/main" val="710310201"/>
                    </a:ext>
                  </a:extLst>
                </a:gridCol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bộ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hàng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không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sắt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0504704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máy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Máy</a:t>
                      </a:r>
                      <a:r>
                        <a:rPr lang="en-US" sz="3200" dirty="0"/>
                        <a:t>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hỏa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Thuyền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3673693"/>
                  </a:ext>
                </a:extLst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đạp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Trực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thăng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Bè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3104555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Ô </a:t>
                      </a:r>
                      <a:r>
                        <a:rPr lang="en-US" sz="3200" dirty="0" err="1"/>
                        <a:t>tô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 </a:t>
                      </a:r>
                      <a:r>
                        <a:rPr lang="en-US" sz="3200" dirty="0" err="1"/>
                        <a:t>nô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84671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2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5BB2624-CDF0-4BF5-84F2-0B9E38F5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476A2E4-9ED7-4686-B2E5-7B5C4DC9BC48}"/>
              </a:ext>
            </a:extLst>
          </p:cNvPr>
          <p:cNvSpPr/>
          <p:nvPr/>
        </p:nvSpPr>
        <p:spPr>
          <a:xfrm>
            <a:off x="2103120" y="1557138"/>
            <a:ext cx="7795260" cy="1037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 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Ở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địa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phương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phương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tiện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giao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thông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17AEFE-8E97-4D89-A4F1-EBF50F03FF2F}"/>
              </a:ext>
            </a:extLst>
          </p:cNvPr>
          <p:cNvSpPr/>
          <p:nvPr/>
        </p:nvSpPr>
        <p:spPr>
          <a:xfrm>
            <a:off x="2103120" y="3260208"/>
            <a:ext cx="7795260" cy="126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96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="" xmlns:a16="http://schemas.microsoft.com/office/drawing/2014/main" id="{BFCA0FB8-9DBC-4BAE-B837-7B4B04DFC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466088"/>
            <a:ext cx="10905066" cy="392582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组合 3">
            <a:extLst>
              <a:ext uri="{FF2B5EF4-FFF2-40B4-BE49-F238E27FC236}">
                <a16:creationId xmlns="" xmlns:a16="http://schemas.microsoft.com/office/drawing/2014/main" id="{CD313D2C-1CC0-4D48-AAB5-5C182FAC9466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2" name="任意多边形 18">
              <a:extLst>
                <a:ext uri="{FF2B5EF4-FFF2-40B4-BE49-F238E27FC236}">
                  <a16:creationId xmlns="" xmlns:a16="http://schemas.microsoft.com/office/drawing/2014/main" id="{1A6A8204-814A-4E80-9175-AE04C4E4F445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9">
              <a:extLst>
                <a:ext uri="{FF2B5EF4-FFF2-40B4-BE49-F238E27FC236}">
                  <a16:creationId xmlns="" xmlns:a16="http://schemas.microsoft.com/office/drawing/2014/main" id="{A8972062-6A40-4652-B2FE-B9B1B33D9646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0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41A1CE-9325-493D-9635-FDF959D0431E}"/>
              </a:ext>
            </a:extLst>
          </p:cNvPr>
          <p:cNvSpPr txBox="1"/>
          <p:nvPr/>
        </p:nvSpPr>
        <p:spPr>
          <a:xfrm>
            <a:off x="318977" y="116958"/>
            <a:ext cx="1061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1. </a:t>
            </a:r>
            <a:r>
              <a:rPr lang="en-US" sz="4000" dirty="0" err="1"/>
              <a:t>Hàng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thường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tiện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F6A978-2058-428D-B671-D263A2ED7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665" y="2040400"/>
            <a:ext cx="7091915" cy="30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9" name="组合 3">
            <a:extLst>
              <a:ext uri="{FF2B5EF4-FFF2-40B4-BE49-F238E27FC236}">
                <a16:creationId xmlns="" xmlns:a16="http://schemas.microsoft.com/office/drawing/2014/main" id="{59810F47-1129-45FA-966A-BD319D217C09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0" name="任意多边形 18">
              <a:extLst>
                <a:ext uri="{FF2B5EF4-FFF2-40B4-BE49-F238E27FC236}">
                  <a16:creationId xmlns="" xmlns:a16="http://schemas.microsoft.com/office/drawing/2014/main" id="{4DDDEC86-1F43-477B-AD17-A429AD113B41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文本框 19">
              <a:extLst>
                <a:ext uri="{FF2B5EF4-FFF2-40B4-BE49-F238E27FC236}">
                  <a16:creationId xmlns="" xmlns:a16="http://schemas.microsoft.com/office/drawing/2014/main" id="{BBF2DA33-CB7F-4279-8026-32E12BCCC5A0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6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0C18BA-EF56-4C41-AE22-979FEA139BF6}"/>
              </a:ext>
            </a:extLst>
          </p:cNvPr>
          <p:cNvSpPr/>
          <p:nvPr/>
        </p:nvSpPr>
        <p:spPr>
          <a:xfrm>
            <a:off x="2720340" y="2411730"/>
            <a:ext cx="7279005" cy="138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Hằng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tiện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76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1.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Kể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tên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các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phương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tiện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giao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thông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Minh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sử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dụng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khi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đi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du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lịch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cùng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gia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đình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3C457D-711C-447F-9A67-171DE7786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87A96FE-BDC0-409C-A551-93BA3564FBD9}"/>
              </a:ext>
            </a:extLst>
          </p:cNvPr>
          <p:cNvSpPr/>
          <p:nvPr/>
        </p:nvSpPr>
        <p:spPr>
          <a:xfrm>
            <a:off x="701750" y="1860698"/>
            <a:ext cx="1898576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C312BD5-0CE0-4000-9ECA-DA4575A1954B}"/>
              </a:ext>
            </a:extLst>
          </p:cNvPr>
          <p:cNvSpPr/>
          <p:nvPr/>
        </p:nvSpPr>
        <p:spPr>
          <a:xfrm>
            <a:off x="9344136" y="1737361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Xe </a:t>
            </a:r>
            <a:r>
              <a:rPr lang="en-US" sz="3200" dirty="0" err="1"/>
              <a:t>khách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914FD84-022F-45AB-9BA4-CC0B7DA55764}"/>
              </a:ext>
            </a:extLst>
          </p:cNvPr>
          <p:cNvSpPr/>
          <p:nvPr/>
        </p:nvSpPr>
        <p:spPr>
          <a:xfrm>
            <a:off x="454211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/>
              <a:t>hỏa</a:t>
            </a:r>
            <a:endParaRPr lang="en-US" sz="3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7EA96ED-9190-4593-AEB2-0A0E8E96DE08}"/>
              </a:ext>
            </a:extLst>
          </p:cNvPr>
          <p:cNvSpPr/>
          <p:nvPr/>
        </p:nvSpPr>
        <p:spPr>
          <a:xfrm>
            <a:off x="9450085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Du </a:t>
            </a:r>
            <a:r>
              <a:rPr lang="en-US" sz="3200" dirty="0" err="1"/>
              <a:t>thuyền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Kể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tên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Minh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sử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dụng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du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lịch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cùng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3C457D-711C-447F-9A67-171DE778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2" name="Scroll: Vertical 1">
            <a:extLst>
              <a:ext uri="{FF2B5EF4-FFF2-40B4-BE49-F238E27FC236}">
                <a16:creationId xmlns="" xmlns:a16="http://schemas.microsoft.com/office/drawing/2014/main" id="{B15300E4-845A-4028-B5C6-86BD59C0F6DD}"/>
              </a:ext>
            </a:extLst>
          </p:cNvPr>
          <p:cNvSpPr/>
          <p:nvPr/>
        </p:nvSpPr>
        <p:spPr>
          <a:xfrm>
            <a:off x="350874" y="195639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C6DC7E0-59C6-4BB2-8509-CE5517BDAAFE}"/>
              </a:ext>
            </a:extLst>
          </p:cNvPr>
          <p:cNvSpPr/>
          <p:nvPr/>
        </p:nvSpPr>
        <p:spPr>
          <a:xfrm>
            <a:off x="2711302" y="3955312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croll: Vertical 11">
            <a:extLst>
              <a:ext uri="{FF2B5EF4-FFF2-40B4-BE49-F238E27FC236}">
                <a16:creationId xmlns="" xmlns:a16="http://schemas.microsoft.com/office/drawing/2014/main" id="{E2274E6E-EBE2-489B-B98A-8BF437B651DA}"/>
              </a:ext>
            </a:extLst>
          </p:cNvPr>
          <p:cNvSpPr/>
          <p:nvPr/>
        </p:nvSpPr>
        <p:spPr>
          <a:xfrm>
            <a:off x="9440397" y="208398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bay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14203B2-5181-4489-87C3-91CB3A529E63}"/>
              </a:ext>
            </a:extLst>
          </p:cNvPr>
          <p:cNvSpPr/>
          <p:nvPr/>
        </p:nvSpPr>
        <p:spPr>
          <a:xfrm>
            <a:off x="2711302" y="1382233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5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85DE49-EBCD-40BE-A74E-CB581D41F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1120979"/>
            <a:ext cx="8039100" cy="5505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8665391-38A9-4E8B-9D82-4A4C08B8B418}"/>
              </a:ext>
            </a:extLst>
          </p:cNvPr>
          <p:cNvSpPr/>
          <p:nvPr/>
        </p:nvSpPr>
        <p:spPr>
          <a:xfrm>
            <a:off x="2286000" y="116958"/>
            <a:ext cx="6719777" cy="869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EDE98E5-8770-4186-9F0A-A14F4D1FEF89}"/>
              </a:ext>
            </a:extLst>
          </p:cNvPr>
          <p:cNvSpPr/>
          <p:nvPr/>
        </p:nvSpPr>
        <p:spPr>
          <a:xfrm>
            <a:off x="244549" y="3168502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Xe </a:t>
            </a:r>
            <a:r>
              <a:rPr lang="en-US" sz="2800" dirty="0" err="1"/>
              <a:t>tải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4E393FF-52D7-43EB-9497-4665C4D40D36}"/>
              </a:ext>
            </a:extLst>
          </p:cNvPr>
          <p:cNvSpPr/>
          <p:nvPr/>
        </p:nvSpPr>
        <p:spPr>
          <a:xfrm>
            <a:off x="9857046" y="1541721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Máy</a:t>
            </a:r>
            <a:r>
              <a:rPr lang="en-US" sz="2800" dirty="0"/>
              <a:t> bay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khoang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endParaRPr lang="en-US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D4DFF6E7-F163-4B52-A6B0-752A12ECE90F}"/>
              </a:ext>
            </a:extLst>
          </p:cNvPr>
          <p:cNvSpPr/>
          <p:nvPr/>
        </p:nvSpPr>
        <p:spPr>
          <a:xfrm>
            <a:off x="9831572" y="4937302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5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355</Words>
  <Application>Microsoft Office PowerPoint</Application>
  <PresentationFormat>Custom</PresentationFormat>
  <Paragraphs>73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2_Office Theme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21</cp:revision>
  <dcterms:created xsi:type="dcterms:W3CDTF">2021-06-05T02:13:24Z</dcterms:created>
  <dcterms:modified xsi:type="dcterms:W3CDTF">2025-11-23T10:22:11Z</dcterms:modified>
</cp:coreProperties>
</file>