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16"/>
  </p:notesMasterIdLst>
  <p:sldIdLst>
    <p:sldId id="277" r:id="rId6"/>
    <p:sldId id="291" r:id="rId7"/>
    <p:sldId id="308" r:id="rId8"/>
    <p:sldId id="306" r:id="rId9"/>
    <p:sldId id="311" r:id="rId10"/>
    <p:sldId id="310" r:id="rId11"/>
    <p:sldId id="309" r:id="rId12"/>
    <p:sldId id="312" r:id="rId13"/>
    <p:sldId id="2007577098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0609" autoAdjust="0"/>
  </p:normalViewPr>
  <p:slideViewPr>
    <p:cSldViewPr snapToGrid="0">
      <p:cViewPr varScale="1">
        <p:scale>
          <a:sx n="61" d="100"/>
          <a:sy n="61" d="100"/>
        </p:scale>
        <p:origin x="-9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0BD42-F3DC-444D-8A31-C4481B14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E4EC5-6214-4F8C-A4F7-217F8A6F9D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4D4EC1-3648-4867-B60A-84E7AD6C3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C4A25C1E-0842-456B-801D-340EAE66DDFA}"/>
              </a:ext>
            </a:extLst>
          </p:cNvPr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="" xmlns:a16="http://schemas.microsoft.com/office/drawing/2014/main" id="{C627E271-0773-4628-9DD2-EE949FEE0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02718"/>
              </p:ext>
            </p:extLst>
          </p:nvPr>
        </p:nvGraphicFramePr>
        <p:xfrm>
          <a:off x="275422" y="1795749"/>
          <a:ext cx="11622792" cy="3618324"/>
        </p:xfrm>
        <a:graphic>
          <a:graphicData uri="http://schemas.openxmlformats.org/drawingml/2006/table">
            <a:tbl>
              <a:tblPr firstRow="1" bandRow="1"/>
              <a:tblGrid>
                <a:gridCol w="2905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93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vi-VN" sz="2800" dirty="0" smtClean="0"/>
                        <a:t>Thứ </a:t>
                      </a:r>
                      <a:r>
                        <a:rPr lang="vi-VN" sz="2800" smtClean="0"/>
                        <a:t>2/21/</a:t>
                      </a:r>
                    </a:p>
                    <a:p>
                      <a:pPr>
                        <a:buNone/>
                      </a:pPr>
                      <a:r>
                        <a:rPr lang="vi-VN" sz="2800" smtClean="0"/>
                        <a:t>10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vi-VN" sz="2800" dirty="0" smtClean="0"/>
                        <a:t>Tích Chu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vi-VN" sz="2800" dirty="0" smtClean="0"/>
                        <a:t>Tích Chu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vi-VN" sz="2800" dirty="0" smtClean="0"/>
                        <a:t>Yêu thương, kính trọng bà, biết quan tâm chăm sóc người thân.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6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199</Words>
  <Application>Microsoft Office PowerPoint</Application>
  <PresentationFormat>Custom</PresentationFormat>
  <Paragraphs>35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HP</cp:lastModifiedBy>
  <cp:revision>11</cp:revision>
  <dcterms:created xsi:type="dcterms:W3CDTF">2021-06-02T05:01:13Z</dcterms:created>
  <dcterms:modified xsi:type="dcterms:W3CDTF">2025-10-11T04:02:34Z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