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20"/>
  </p:notesMasterIdLst>
  <p:sldIdLst>
    <p:sldId id="277" r:id="rId6"/>
    <p:sldId id="299" r:id="rId7"/>
    <p:sldId id="284" r:id="rId8"/>
    <p:sldId id="265" r:id="rId9"/>
    <p:sldId id="2007577095" r:id="rId10"/>
    <p:sldId id="267" r:id="rId11"/>
    <p:sldId id="2007577096" r:id="rId12"/>
    <p:sldId id="2007577097" r:id="rId13"/>
    <p:sldId id="269" r:id="rId14"/>
    <p:sldId id="273" r:id="rId15"/>
    <p:sldId id="303" r:id="rId16"/>
    <p:sldId id="288" r:id="rId17"/>
    <p:sldId id="290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0609" autoAdjust="0"/>
  </p:normalViewPr>
  <p:slideViewPr>
    <p:cSldViewPr snapToGrid="0">
      <p:cViewPr varScale="1">
        <p:scale>
          <a:sx n="61" d="100"/>
          <a:sy n="61" d="100"/>
        </p:scale>
        <p:origin x="-9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837690" y="2353945"/>
            <a:ext cx="95256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Rèn luyện sự tập trung và khả năng tư duy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Mở rộng vốn từ vựng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Cải thiện trí nhớ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600" b="0" i="0" strike="noStrike" kern="1200" cap="none" spc="0" normalizeH="0" baseline="0" noProof="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thức giải trí, giảm stress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265642" y="23539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36495" y="976630"/>
            <a:ext cx="8082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Việc đọc sách đem lại lợi ích gì?</a:t>
            </a:r>
            <a:endParaRPr lang="en-US" sz="4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4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996950"/>
            <a:ext cx="6196330" cy="3129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363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Ngày hội đọc sách ở trường mình diễn ra như thế nào?</a:t>
            </a:r>
            <a:endParaRPr lang="en-US" altLang="zh-CN" sz="3200" dirty="0">
              <a:solidFill>
                <a:srgbClr val="79C245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2" name="39"/>
          <p:cNvSpPr txBox="1"/>
          <p:nvPr/>
        </p:nvSpPr>
        <p:spPr>
          <a:xfrm flipH="1">
            <a:off x="2435225" y="2363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 thích hoạt động nào nhất? Vì sao?</a:t>
            </a:r>
          </a:p>
        </p:txBody>
      </p:sp>
      <p:sp>
        <p:nvSpPr>
          <p:cNvPr id="3" name="39"/>
          <p:cNvSpPr txBox="1"/>
          <p:nvPr/>
        </p:nvSpPr>
        <p:spPr>
          <a:xfrm flipH="1">
            <a:off x="2562225" y="2490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 có cảm nghĩ gì khi tham gia ngày hội đọc sách?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2" grpId="0"/>
      <p:bldP spid="2" grpId="1"/>
      <p:bldP spid="2" grpId="2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564005" y="2353945"/>
            <a:ext cx="95256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Đọc kĩ cuốn sách yêu thích và chuẩn bị giới thiệu với bạn về quyển sách này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265642" y="23539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36495" y="976630"/>
            <a:ext cx="8082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Bài tập về nhà</a:t>
            </a:r>
            <a:endParaRPr lang="en-US" sz="4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4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7: Ngày hội đọc sách của chúng 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7" y="370840"/>
            <a:ext cx="255428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9AC4F-73D0-44DF-AC65-5C4C2C39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CBE82-4404-4A48-9889-6FB22538D5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D22EA6-AABB-461D-9051-FE7F3AA9FD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1C873ED4-936D-4DD1-B46C-D92F37011D02}"/>
              </a:ext>
            </a:extLst>
          </p:cNvPr>
          <p:cNvSpPr/>
          <p:nvPr/>
        </p:nvSpPr>
        <p:spPr>
          <a:xfrm>
            <a:off x="699135" y="162560"/>
            <a:ext cx="7118985" cy="93281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Kể tên một cuốn sách mà em đã đọc</a:t>
            </a:r>
          </a:p>
        </p:txBody>
      </p:sp>
      <p:pic>
        <p:nvPicPr>
          <p:cNvPr id="6" name="Content Placeholder 11" descr="kns">
            <a:extLst>
              <a:ext uri="{FF2B5EF4-FFF2-40B4-BE49-F238E27FC236}">
                <a16:creationId xmlns:a16="http://schemas.microsoft.com/office/drawing/2014/main" xmlns="" id="{E8C274F0-83DE-40F0-8F83-62E83EF8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05" y="1825625"/>
            <a:ext cx="7259320" cy="43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222B7-B835-499D-B7CA-4DF894D9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4EB97-1442-4EF9-920F-63ADB4A8E8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929B32-7769-4DF7-8A4C-19C2F5A92C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71561A50-AAF7-4AAB-B1F2-8D2FC12C164E}"/>
              </a:ext>
            </a:extLst>
          </p:cNvPr>
          <p:cNvSpPr/>
          <p:nvPr/>
        </p:nvSpPr>
        <p:spPr>
          <a:xfrm>
            <a:off x="699135" y="162560"/>
            <a:ext cx="10222230" cy="93281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Ngày hội đọc sách trường Minh và Hoa diễn ra những hoạt động gì?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xmlns="" id="{9A3E27A3-171B-4251-9C7E-85DBFE21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55" y="1299210"/>
            <a:ext cx="8853805" cy="5558790"/>
          </a:xfrm>
          <a:prstGeom prst="rect">
            <a:avLst/>
          </a:prstGeom>
        </p:spPr>
      </p:pic>
      <p:sp>
        <p:nvSpPr>
          <p:cNvPr id="7" name="Vertical Scroll 4">
            <a:extLst>
              <a:ext uri="{FF2B5EF4-FFF2-40B4-BE49-F238E27FC236}">
                <a16:creationId xmlns:a16="http://schemas.microsoft.com/office/drawing/2014/main" xmlns="" id="{928754C9-7D45-4391-B58B-F32397405046}"/>
              </a:ext>
            </a:extLst>
          </p:cNvPr>
          <p:cNvSpPr/>
          <p:nvPr/>
        </p:nvSpPr>
        <p:spPr>
          <a:xfrm>
            <a:off x="232410" y="1724025"/>
            <a:ext cx="2110105" cy="3134360"/>
          </a:xfrm>
          <a:prstGeom prst="verticalScroll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chuyện theo sách, triển lãm sách, quyên góp sách</a:t>
            </a:r>
          </a:p>
        </p:txBody>
      </p:sp>
    </p:spTree>
    <p:extLst>
      <p:ext uri="{BB962C8B-B14F-4D97-AF65-F5344CB8AC3E}">
        <p14:creationId xmlns:p14="http://schemas.microsoft.com/office/powerpoint/2010/main" val="40035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1BF1A-C851-48E7-AEB1-2FC1AC7A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F5A270-4732-48BA-AE6C-B845A065E9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5C382-0C55-445E-9729-4912C44F4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2F337F97-6D6B-4292-BFCB-90C2F6B94625}"/>
              </a:ext>
            </a:extLst>
          </p:cNvPr>
          <p:cNvSpPr/>
          <p:nvPr/>
        </p:nvSpPr>
        <p:spPr>
          <a:xfrm>
            <a:off x="2849245" y="142240"/>
            <a:ext cx="7200265" cy="93281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Nêu ý nghĩa của ngày hội đọc sách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xmlns="" id="{1DF4CA83-1B02-48E3-AB06-04746CD90CC0}"/>
              </a:ext>
            </a:extLst>
          </p:cNvPr>
          <p:cNvSpPr/>
          <p:nvPr/>
        </p:nvSpPr>
        <p:spPr>
          <a:xfrm>
            <a:off x="1845310" y="1496695"/>
            <a:ext cx="8753475" cy="3863975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 hội đọc sách là sự kiện quan trọng trong các hoạt động ở trường. Trong ngày hội này, các em được tham gia nhiều hoạt động, được đọc và biết nhiều điều bổ ích.</a:t>
            </a:r>
          </a:p>
        </p:txBody>
      </p:sp>
    </p:spTree>
    <p:extLst>
      <p:ext uri="{BB962C8B-B14F-4D97-AF65-F5344CB8AC3E}">
        <p14:creationId xmlns:p14="http://schemas.microsoft.com/office/powerpoint/2010/main" val="41560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5105" y="0"/>
            <a:ext cx="7430770" cy="5943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348740" y="6080760"/>
            <a:ext cx="10273030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Em thấy các bạn tham gia ngày hội đọc sách với thái độ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317</Words>
  <Application>Microsoft Office PowerPoint</Application>
  <PresentationFormat>Custom</PresentationFormat>
  <Paragraphs>36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1_Office Theme</vt:lpstr>
      <vt:lpstr>2_Office Theme</vt:lpstr>
      <vt:lpstr>Office 主题</vt:lpstr>
      <vt:lpstr>5_Office Theme</vt:lpstr>
      <vt:lpstr>3_Office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HP</cp:lastModifiedBy>
  <cp:revision>12</cp:revision>
  <dcterms:created xsi:type="dcterms:W3CDTF">2021-06-02T05:01:13Z</dcterms:created>
  <dcterms:modified xsi:type="dcterms:W3CDTF">2025-10-11T04:03:05Z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