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  <p:sldMasterId id="2147483698" r:id="rId4"/>
    <p:sldMasterId id="2147483722" r:id="rId5"/>
    <p:sldMasterId id="2147483736" r:id="rId6"/>
  </p:sldMasterIdLst>
  <p:notesMasterIdLst>
    <p:notesMasterId r:id="rId18"/>
  </p:notesMasterIdLst>
  <p:sldIdLst>
    <p:sldId id="257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35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600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73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10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410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725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799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20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804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1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80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2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27DE-7DB9-4C8E-9169-38AF7884844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-2078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Tự nhiên xã hội - Lớp 2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963160" y="3044190"/>
            <a:ext cx="1945005" cy="27336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02161" y="1566992"/>
            <a:ext cx="8700770" cy="440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1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53516" y="3031633"/>
            <a:ext cx="2238376" cy="1924052"/>
          </a:xfrm>
          <a:prstGeom prst="rect">
            <a:avLst/>
          </a:prstGeom>
        </p:spPr>
      </p:pic>
      <p:sp>
        <p:nvSpPr>
          <p:cNvPr id="13" name="文本框 19"/>
          <p:cNvSpPr txBox="1"/>
          <p:nvPr/>
        </p:nvSpPr>
        <p:spPr>
          <a:xfrm>
            <a:off x="492760" y="236855"/>
            <a:ext cx="10446385" cy="1168400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 Ngoài lễ khai giảng, các bạn Minh và Hoa đã tham gia những hoạt động nào?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470" y="1623060"/>
            <a:ext cx="6195060" cy="523494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708025" y="1724025"/>
            <a:ext cx="2140585" cy="162306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Giúp đỡ các em nhỏ</a:t>
            </a:r>
          </a:p>
        </p:txBody>
      </p:sp>
      <p:sp>
        <p:nvSpPr>
          <p:cNvPr id="19" name="Cloud 18"/>
          <p:cNvSpPr/>
          <p:nvPr/>
        </p:nvSpPr>
        <p:spPr>
          <a:xfrm>
            <a:off x="8284845" y="1691005"/>
            <a:ext cx="3438525" cy="162306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Tặng quà các em học sinh khó khăn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>
        <p:wipe/>
      </p:transition>
    </mc:Choice>
    <mc:Fallback xmlns="">
      <p:transition advClick="0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16" grpId="0" bldLvl="0" animBg="1"/>
      <p:bldP spid="16" grpId="1" animBg="1"/>
      <p:bldP spid="19" grpId="0" bldLvl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1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53516" y="3031633"/>
            <a:ext cx="2238376" cy="1924052"/>
          </a:xfrm>
          <a:prstGeom prst="rect">
            <a:avLst/>
          </a:prstGeom>
        </p:spPr>
      </p:pic>
      <p:sp>
        <p:nvSpPr>
          <p:cNvPr id="13" name="文本框 19"/>
          <p:cNvSpPr txBox="1"/>
          <p:nvPr/>
        </p:nvSpPr>
        <p:spPr>
          <a:xfrm>
            <a:off x="492760" y="236855"/>
            <a:ext cx="10446385" cy="629920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Em có nhận xét gì về sự tham gia của các bạn? 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4218305" y="1628140"/>
            <a:ext cx="3479165" cy="3022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Các bạn rất sẵn sàng, tự giác, hào hứng tham gia các hoạt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>
        <p:wipe/>
      </p:transition>
    </mc:Choice>
    <mc:Fallback xmlns="">
      <p:transition advClick="0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2" grpId="0" bldLvl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1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53516" y="3031633"/>
            <a:ext cx="2238376" cy="1924052"/>
          </a:xfrm>
          <a:prstGeom prst="rect">
            <a:avLst/>
          </a:prstGeom>
        </p:spPr>
      </p:pic>
      <p:sp>
        <p:nvSpPr>
          <p:cNvPr id="13" name="文本框 19"/>
          <p:cNvSpPr txBox="1"/>
          <p:nvPr/>
        </p:nvSpPr>
        <p:spPr>
          <a:xfrm>
            <a:off x="492760" y="236855"/>
            <a:ext cx="10446385" cy="1168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 Kể với bạn những hoạt động em đã tham gia trong ngày khai giảng?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4269105" y="2378710"/>
            <a:ext cx="3479165" cy="3022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thích nhất hoạt động nào? Vì sao?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>
        <p:wipe/>
      </p:transition>
    </mc:Choice>
    <mc:Fallback xmlns="">
      <p:transition advClick="0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2" grpId="0" bldLvl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83210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59489" y="-375953"/>
            <a:ext cx="12308957" cy="10839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Chia sẻ với bạn cảm nhận của em về ngày khai giảng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1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53516" y="3031633"/>
            <a:ext cx="2238376" cy="1924052"/>
          </a:xfrm>
          <a:prstGeom prst="rect">
            <a:avLst/>
          </a:prstGeom>
        </p:spPr>
      </p:pic>
      <p:sp>
        <p:nvSpPr>
          <p:cNvPr id="13" name="文本框 19"/>
          <p:cNvSpPr txBox="1"/>
          <p:nvPr/>
        </p:nvSpPr>
        <p:spPr>
          <a:xfrm>
            <a:off x="492760" y="236855"/>
            <a:ext cx="10446385" cy="629920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Nói mong muốn của em về ngày khai giảng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880" y="1301750"/>
            <a:ext cx="5047615" cy="490283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>
        <p:wipe/>
      </p:transition>
    </mc:Choice>
    <mc:Fallback xmlns="">
      <p:transition advClick="0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150</Words>
  <Application>Microsoft Office PowerPoint</Application>
  <PresentationFormat>Custom</PresentationFormat>
  <Paragraphs>22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1_Office Theme</vt:lpstr>
      <vt:lpstr>2_Office Theme</vt:lpstr>
      <vt:lpstr>1_Office Theme</vt:lpstr>
      <vt:lpstr>Office 主题</vt:lpstr>
      <vt:lpstr>7_Office Theme</vt:lpstr>
      <vt:lpstr>4_Office Theme</vt:lpstr>
      <vt:lpstr>Chào mừng các em đến với tiết Tự nhiên xã hội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Tự nhiên xã hội - Lớp 2</dc:title>
  <dc:creator>BENR-</dc:creator>
  <cp:lastModifiedBy>HP</cp:lastModifiedBy>
  <cp:revision>7</cp:revision>
  <dcterms:created xsi:type="dcterms:W3CDTF">2021-06-02T10:21:38Z</dcterms:created>
  <dcterms:modified xsi:type="dcterms:W3CDTF">2025-10-11T03:51:09Z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