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8"/>
  </p:notesMasterIdLst>
  <p:sldIdLst>
    <p:sldId id="365" r:id="rId3"/>
    <p:sldId id="295" r:id="rId4"/>
    <p:sldId id="264" r:id="rId5"/>
    <p:sldId id="262" r:id="rId6"/>
    <p:sldId id="384" r:id="rId7"/>
    <p:sldId id="343" r:id="rId8"/>
    <p:sldId id="380" r:id="rId9"/>
    <p:sldId id="394" r:id="rId10"/>
    <p:sldId id="294" r:id="rId11"/>
    <p:sldId id="395" r:id="rId12"/>
    <p:sldId id="398" r:id="rId13"/>
    <p:sldId id="399" r:id="rId14"/>
    <p:sldId id="400" r:id="rId15"/>
    <p:sldId id="370" r:id="rId16"/>
    <p:sldId id="3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0AB23-DC6A-4311-91E7-03C04049972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4E680-F59F-49FF-8D00-2F38AB68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7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957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392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778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984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13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23C721-34FB-4F29-BE4A-39B120732A04}"/>
              </a:ext>
            </a:extLst>
          </p:cNvPr>
          <p:cNvSpPr/>
          <p:nvPr userDrawn="1"/>
        </p:nvSpPr>
        <p:spPr>
          <a:xfrm>
            <a:off x="320082" y="136522"/>
            <a:ext cx="11479877" cy="658495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033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8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2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2393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024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679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7040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1097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10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424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7242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83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1138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1423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199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inpin heiti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3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19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0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7ABB5FA6-23C5-E13F-6E51-958E3C8003F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875" y="438150"/>
            <a:ext cx="16573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9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b="0" i="0" kern="1200">
          <a:solidFill>
            <a:schemeClr val="tx1"/>
          </a:solidFill>
          <a:latin typeface="inpin heiti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b="0" i="0" kern="1200">
          <a:solidFill>
            <a:schemeClr val="tx1"/>
          </a:solidFill>
          <a:latin typeface="inpin heiti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b="0" i="0" kern="1200">
          <a:solidFill>
            <a:schemeClr val="tx1"/>
          </a:solidFill>
          <a:latin typeface="inpin heiti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b="0" i="0" kern="1200">
          <a:solidFill>
            <a:schemeClr val="tx1"/>
          </a:solidFill>
          <a:latin typeface="inpin heiti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b="0" i="0" kern="1200">
          <a:solidFill>
            <a:schemeClr val="tx1"/>
          </a:solidFill>
          <a:latin typeface="inpin heiti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b="0" i="0" kern="1200">
          <a:solidFill>
            <a:schemeClr val="tx1"/>
          </a:solidFill>
          <a:latin typeface="inpin heiti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0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1.pn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1240"/>
            <a:ext cx="12187592" cy="68555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" y="690007"/>
            <a:ext cx="2463589" cy="239609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3651">
            <a:off x="10199171" y="436418"/>
            <a:ext cx="2074788" cy="2973218"/>
          </a:xfrm>
          <a:prstGeom prst="rect">
            <a:avLst/>
          </a:prstGeom>
        </p:spPr>
      </p:pic>
      <p:sp>
        <p:nvSpPr>
          <p:cNvPr id="7" name="矩形 35">
            <a:extLst>
              <a:ext uri="{FF2B5EF4-FFF2-40B4-BE49-F238E27FC236}">
                <a16:creationId xmlns:a16="http://schemas.microsoft.com/office/drawing/2014/main" id="{B8B360A6-C6F6-498E-8BBF-32993011FCC9}"/>
              </a:ext>
            </a:extLst>
          </p:cNvPr>
          <p:cNvSpPr/>
          <p:nvPr/>
        </p:nvSpPr>
        <p:spPr>
          <a:xfrm>
            <a:off x="1966715" y="327473"/>
            <a:ext cx="8254153" cy="87572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799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inpin heiti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FC2F12-AB85-46DB-817B-BF6D1F6A4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096" y="2147641"/>
            <a:ext cx="9644708" cy="128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4839FE-2BCB-422A-B828-85912B4D0F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2489" y="3127122"/>
            <a:ext cx="2932430" cy="969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ADEDE2-DA66-3327-5CED-8BD93819E6B4}"/>
              </a:ext>
            </a:extLst>
          </p:cNvPr>
          <p:cNvSpPr txBox="1"/>
          <p:nvPr/>
        </p:nvSpPr>
        <p:spPr>
          <a:xfrm>
            <a:off x="5419725" y="1266825"/>
            <a:ext cx="2000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</p:spTree>
    <p:extLst>
      <p:ext uri="{BB962C8B-B14F-4D97-AF65-F5344CB8AC3E}">
        <p14:creationId xmlns:p14="http://schemas.microsoft.com/office/powerpoint/2010/main" val="29598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4CE8D38-317B-9B35-EFB0-13A24C105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1292345"/>
            <a:ext cx="2824163" cy="3341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B1D48EA-7D9C-DC8A-DD70-0A2A2BB19E2F}"/>
              </a:ext>
            </a:extLst>
          </p:cNvPr>
          <p:cNvSpPr txBox="1"/>
          <p:nvPr/>
        </p:nvSpPr>
        <p:spPr>
          <a:xfrm>
            <a:off x="6745251" y="1748571"/>
            <a:ext cx="5084799" cy="85129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rgbClr val="FFC000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vi –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Phòng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khách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744088-C336-9352-765D-E549CA25D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583" r="90000">
                        <a14:foregroundMark x1="75750" y1="61917" x2="75417" y2="63167"/>
                        <a14:backgroundMark x1="39000" y1="48583" x2="25500" y2="55417"/>
                        <a14:backgroundMark x1="35750" y1="56417" x2="32917" y2="59083"/>
                        <a14:backgroundMark x1="23500" y1="60250" x2="21000" y2="61917"/>
                        <a14:backgroundMark x1="21833" y1="62417" x2="16667" y2="54250"/>
                        <a14:backgroundMark x1="33333" y1="50083" x2="25667" y2="44250"/>
                        <a14:backgroundMark x1="17417" y1="42500" x2="6500" y2="3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1684" flipH="1" flipV="1">
            <a:off x="3696901" y="1099078"/>
            <a:ext cx="3507785" cy="21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5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B1D48EA-7D9C-DC8A-DD70-0A2A2BB19E2F}"/>
              </a:ext>
            </a:extLst>
          </p:cNvPr>
          <p:cNvSpPr txBox="1"/>
          <p:nvPr/>
        </p:nvSpPr>
        <p:spPr>
          <a:xfrm>
            <a:off x="6296025" y="1748571"/>
            <a:ext cx="5534025" cy="85129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rgbClr val="FFC000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Tủ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lạnh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Phòng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bếp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744088-C336-9352-765D-E549CA25D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583" r="90000">
                        <a14:foregroundMark x1="75750" y1="61917" x2="75417" y2="63167"/>
                        <a14:backgroundMark x1="39000" y1="48583" x2="25500" y2="55417"/>
                        <a14:backgroundMark x1="35750" y1="56417" x2="32917" y2="59083"/>
                        <a14:backgroundMark x1="23500" y1="60250" x2="21000" y2="61917"/>
                        <a14:backgroundMark x1="21833" y1="62417" x2="16667" y2="54250"/>
                        <a14:backgroundMark x1="33333" y1="50083" x2="25667" y2="44250"/>
                        <a14:backgroundMark x1="17417" y1="42500" x2="6500" y2="3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1684" flipH="1" flipV="1">
            <a:off x="2963476" y="1108602"/>
            <a:ext cx="3507785" cy="21745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B87B9F-EF21-56EC-7727-630567EB8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4" y="1115285"/>
            <a:ext cx="2333625" cy="3613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6286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0F3AE3-30A5-419A-5480-F28942CCF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1695451"/>
            <a:ext cx="2878965" cy="3319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25F45C-E909-B21E-E9D2-736594E13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7" y="1609725"/>
            <a:ext cx="2049363" cy="3400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AAD8-6D62-AE42-C20E-939460FBA127}"/>
              </a:ext>
            </a:extLst>
          </p:cNvPr>
          <p:cNvSpPr txBox="1"/>
          <p:nvPr/>
        </p:nvSpPr>
        <p:spPr>
          <a:xfrm>
            <a:off x="6296025" y="1748571"/>
            <a:ext cx="5895975" cy="85129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rgbClr val="FFC000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Giường</a:t>
            </a:r>
            <a:r>
              <a:rPr lang="en-US" sz="4400" kern="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4400" kern="0" dirty="0" err="1">
                <a:solidFill>
                  <a:prstClr val="black"/>
                </a:solidFill>
                <a:latin typeface="Calibri"/>
              </a:rPr>
              <a:t>tủ</a:t>
            </a:r>
            <a:r>
              <a:rPr lang="en-US" sz="4400" kern="0" dirty="0">
                <a:solidFill>
                  <a:prstClr val="black"/>
                </a:solidFill>
                <a:latin typeface="Calibri"/>
              </a:rPr>
              <a:t> - </a:t>
            </a:r>
            <a:r>
              <a:rPr lang="en-US" sz="4400" kern="0" dirty="0" err="1">
                <a:solidFill>
                  <a:prstClr val="black"/>
                </a:solidFill>
                <a:latin typeface="Calibri"/>
              </a:rPr>
              <a:t>Phòng</a:t>
            </a:r>
            <a:r>
              <a:rPr lang="en-US" sz="44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Calibri"/>
              </a:rPr>
              <a:t>ngủ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AFA28A-D683-B3C1-2D2A-E903FDDF23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583" r="90000">
                        <a14:foregroundMark x1="75750" y1="61917" x2="75417" y2="63167"/>
                        <a14:backgroundMark x1="39000" y1="48583" x2="25500" y2="55417"/>
                        <a14:backgroundMark x1="35750" y1="56417" x2="32917" y2="59083"/>
                        <a14:backgroundMark x1="23500" y1="60250" x2="21000" y2="61917"/>
                        <a14:backgroundMark x1="21833" y1="62417" x2="16667" y2="54250"/>
                        <a14:backgroundMark x1="33333" y1="50083" x2="25667" y2="44250"/>
                        <a14:backgroundMark x1="17417" y1="42500" x2="6500" y2="3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1684" flipH="1" flipV="1">
            <a:off x="4053606" y="1056507"/>
            <a:ext cx="2415166" cy="21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50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B1D48EA-7D9C-DC8A-DD70-0A2A2BB19E2F}"/>
              </a:ext>
            </a:extLst>
          </p:cNvPr>
          <p:cNvSpPr txBox="1"/>
          <p:nvPr/>
        </p:nvSpPr>
        <p:spPr>
          <a:xfrm>
            <a:off x="6296025" y="1748571"/>
            <a:ext cx="5534025" cy="160043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rgbClr val="FFC000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quần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áo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Phòng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tắm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vệ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lang="en-US" sz="4400" kern="0" dirty="0">
                <a:solidFill>
                  <a:prstClr val="black"/>
                </a:solidFill>
                <a:latin typeface="Calibri"/>
              </a:rPr>
              <a:t>)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744088-C336-9352-765D-E549CA25D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583" r="90000">
                        <a14:foregroundMark x1="75750" y1="61917" x2="75417" y2="63167"/>
                        <a14:backgroundMark x1="39000" y1="48583" x2="25500" y2="55417"/>
                        <a14:backgroundMark x1="35750" y1="56417" x2="32917" y2="59083"/>
                        <a14:backgroundMark x1="23500" y1="60250" x2="21000" y2="61917"/>
                        <a14:backgroundMark x1="21833" y1="62417" x2="16667" y2="54250"/>
                        <a14:backgroundMark x1="33333" y1="50083" x2="25667" y2="44250"/>
                        <a14:backgroundMark x1="17417" y1="42500" x2="6500" y2="3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1684" flipH="1" flipV="1">
            <a:off x="2963476" y="1108602"/>
            <a:ext cx="3507785" cy="21745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6E13AC-E40E-4E11-DCBD-1D5A4AA8F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025" y="1533524"/>
            <a:ext cx="2376487" cy="3242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253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1240"/>
            <a:ext cx="12187592" cy="68555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F7F1106-9532-2AF9-8405-A64FF8F0D6AE}"/>
              </a:ext>
            </a:extLst>
          </p:cNvPr>
          <p:cNvGrpSpPr/>
          <p:nvPr/>
        </p:nvGrpSpPr>
        <p:grpSpPr>
          <a:xfrm>
            <a:off x="1590675" y="1854419"/>
            <a:ext cx="9648825" cy="2565181"/>
            <a:chOff x="7968916" y="736870"/>
            <a:chExt cx="5085471" cy="3025533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C0345F06-BC4C-0B8C-E4D6-4E30FF958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968916" y="736870"/>
              <a:ext cx="5085471" cy="302553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5F6807-1250-60D1-AD05-DA18D50EA146}"/>
                </a:ext>
              </a:extLst>
            </p:cNvPr>
            <p:cNvSpPr txBox="1"/>
            <p:nvPr/>
          </p:nvSpPr>
          <p:spPr>
            <a:xfrm>
              <a:off x="8045243" y="1023157"/>
              <a:ext cx="465631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4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123F10-C282-200A-DAAE-8177EC3EE517}"/>
              </a:ext>
            </a:extLst>
          </p:cNvPr>
          <p:cNvSpPr txBox="1"/>
          <p:nvPr/>
        </p:nvSpPr>
        <p:spPr>
          <a:xfrm>
            <a:off x="2674768" y="254354"/>
            <a:ext cx="71470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Về</a:t>
            </a:r>
            <a:r>
              <a:rPr lang="en-US" sz="9600" dirty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96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nhà</a:t>
            </a:r>
            <a:endParaRPr lang="en-US" sz="9600" dirty="0">
              <a:ln w="2540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rocante" panose="020000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3F784-DCED-170A-9257-88B59EBC749A}"/>
              </a:ext>
            </a:extLst>
          </p:cNvPr>
          <p:cNvSpPr txBox="1"/>
          <p:nvPr/>
        </p:nvSpPr>
        <p:spPr>
          <a:xfrm>
            <a:off x="1866901" y="2123638"/>
            <a:ext cx="8848724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Tự</a:t>
            </a:r>
            <a:r>
              <a:rPr lang="en-US" sz="36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giác</a:t>
            </a:r>
            <a:r>
              <a:rPr lang="en-US" sz="36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gia</a:t>
            </a:r>
            <a:r>
              <a:rPr lang="en-US" sz="36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việc</a:t>
            </a:r>
            <a:r>
              <a:rPr lang="en-US" sz="36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nhà</a:t>
            </a:r>
            <a:r>
              <a:rPr lang="en-US" sz="36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Chuẩn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bị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Ôn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tập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chủ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đề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gia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đình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tiết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 2</a:t>
            </a:r>
            <a:endParaRPr lang="en-US" sz="3600" dirty="0">
              <a:effectLst/>
              <a:latin typeface="+mj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192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42" y="8365"/>
            <a:ext cx="12187592" cy="68555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612" y="103077"/>
            <a:ext cx="2074788" cy="297321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3651">
            <a:off x="7099049" y="-80588"/>
            <a:ext cx="2074788" cy="29732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5749" y="-89366"/>
            <a:ext cx="3075024" cy="299077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290879" y="2492541"/>
            <a:ext cx="4154467" cy="835506"/>
            <a:chOff x="4251641" y="2088252"/>
            <a:chExt cx="3867829" cy="935515"/>
          </a:xfrm>
        </p:grpSpPr>
        <p:sp>
          <p:nvSpPr>
            <p:cNvPr id="22" name="矩形 21"/>
            <p:cNvSpPr/>
            <p:nvPr/>
          </p:nvSpPr>
          <p:spPr>
            <a:xfrm>
              <a:off x="4251641" y="2088252"/>
              <a:ext cx="1252440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578063" y="2109367"/>
              <a:ext cx="1281904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933949" y="2102599"/>
              <a:ext cx="1185521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7542542" y="2492541"/>
            <a:ext cx="1511707" cy="816648"/>
          </a:xfrm>
          <a:prstGeom prst="rect">
            <a:avLst/>
          </a:prstGeom>
          <a:solidFill>
            <a:srgbClr val="EA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69696" y="-175190"/>
            <a:ext cx="3075024" cy="29907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DA2FAF-53DF-4A48-9EC6-19F30C812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0004" y="2316797"/>
            <a:ext cx="6511092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1240"/>
            <a:ext cx="12187592" cy="685552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3188266" y="1810693"/>
            <a:ext cx="5647307" cy="162917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7998" b="0" i="0" u="none" strike="noStrike" kern="1200" cap="none" spc="0" normalizeH="0" baseline="0" noProof="0">
                <a:ln>
                  <a:noFill/>
                </a:ln>
                <a:solidFill>
                  <a:srgbClr val="EA6074"/>
                </a:solidFill>
                <a:effectLst/>
                <a:uLnTx/>
                <a:uFillTx/>
                <a:latin typeface="SVN-Androgyne" panose="02040603050506020204" pitchFamily="18" charset="0"/>
                <a:ea typeface="inpin heiti" charset="-122"/>
                <a:cs typeface="+mn-cs"/>
              </a:rPr>
              <a:t>KHỞI ĐỘNG</a:t>
            </a:r>
            <a:endParaRPr kumimoji="1" lang="en-US" altLang="zh-CN" sz="6599" b="0" i="0" u="none" strike="noStrike" kern="1200" cap="none" spc="0" normalizeH="0" baseline="0" noProof="0" dirty="0">
              <a:ln>
                <a:noFill/>
              </a:ln>
              <a:solidFill>
                <a:srgbClr val="EA6074"/>
              </a:solidFill>
              <a:effectLst/>
              <a:uLnTx/>
              <a:uFillTx/>
              <a:latin typeface="SVN-Androgyne" panose="02040603050506020204" pitchFamily="18" charset="0"/>
              <a:ea typeface="inpin heiti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" y="690007"/>
            <a:ext cx="3075024" cy="29907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5573" y="596854"/>
            <a:ext cx="2074788" cy="29732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3651">
            <a:off x="9732446" y="769793"/>
            <a:ext cx="2074788" cy="297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yellow, bedroom, room&#10;&#10;Description automatically generated">
            <a:extLst>
              <a:ext uri="{FF2B5EF4-FFF2-40B4-BE49-F238E27FC236}">
                <a16:creationId xmlns:a16="http://schemas.microsoft.com/office/drawing/2014/main" id="{95A05276-D770-5C6C-3609-98EF60190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12192000" cy="6858000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0CFD2201-A9DA-3AC7-E076-C5693AC1D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51126" y="3908441"/>
            <a:ext cx="1745673" cy="2743200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9160877-02B2-5F0D-FAF4-0EC359957C9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164951" y="3843957"/>
            <a:ext cx="1934749" cy="280768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B39CDB-4B2E-2D35-CEFB-58D80EDDCCB3}"/>
              </a:ext>
            </a:extLst>
          </p:cNvPr>
          <p:cNvGrpSpPr/>
          <p:nvPr/>
        </p:nvGrpSpPr>
        <p:grpSpPr>
          <a:xfrm>
            <a:off x="3730016" y="273959"/>
            <a:ext cx="5085471" cy="1738638"/>
            <a:chOff x="7892958" y="826183"/>
            <a:chExt cx="5085471" cy="1738638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048B297-1ADC-50CA-86DC-EB983FC6E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892958" y="826183"/>
              <a:ext cx="5085471" cy="173863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DF63C8-7755-2A25-3674-C8E1665EE051}"/>
                </a:ext>
              </a:extLst>
            </p:cNvPr>
            <p:cNvSpPr txBox="1"/>
            <p:nvPr/>
          </p:nvSpPr>
          <p:spPr>
            <a:xfrm>
              <a:off x="8107534" y="1586374"/>
              <a:ext cx="4656317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+mj-lt"/>
                </a:rPr>
                <a:t>CA SĨ TÍ HON</a:t>
              </a: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D3EB1A91-6876-040A-E333-AE65DDE3A59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447925" y="1865147"/>
            <a:ext cx="6236475" cy="4786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1B932D-CAF4-58F9-AE21-B13072E9C6CC}"/>
              </a:ext>
            </a:extLst>
          </p:cNvPr>
          <p:cNvSpPr txBox="1"/>
          <p:nvPr/>
        </p:nvSpPr>
        <p:spPr>
          <a:xfrm>
            <a:off x="5153398" y="404914"/>
            <a:ext cx="223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endParaRPr lang="vi-V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16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0">
            <a:extLst>
              <a:ext uri="{FF2B5EF4-FFF2-40B4-BE49-F238E27FC236}">
                <a16:creationId xmlns:a16="http://schemas.microsoft.com/office/drawing/2014/main" id="{764A898B-4217-4F95-80EE-6C5250E0EC37}"/>
              </a:ext>
            </a:extLst>
          </p:cNvPr>
          <p:cNvGrpSpPr/>
          <p:nvPr/>
        </p:nvGrpSpPr>
        <p:grpSpPr>
          <a:xfrm>
            <a:off x="252248" y="1"/>
            <a:ext cx="11687503" cy="8287406"/>
            <a:chOff x="1463455" y="293300"/>
            <a:chExt cx="6375995" cy="6096012"/>
          </a:xfrm>
        </p:grpSpPr>
        <p:sp>
          <p:nvSpPr>
            <p:cNvPr id="5" name="矩形: 圆角 19">
              <a:extLst>
                <a:ext uri="{FF2B5EF4-FFF2-40B4-BE49-F238E27FC236}">
                  <a16:creationId xmlns:a16="http://schemas.microsoft.com/office/drawing/2014/main" id="{1EE4F062-8392-48A6-9DEC-772D3987D78E}"/>
                </a:ext>
              </a:extLst>
            </p:cNvPr>
            <p:cNvSpPr/>
            <p:nvPr/>
          </p:nvSpPr>
          <p:spPr>
            <a:xfrm>
              <a:off x="2055787" y="1560577"/>
              <a:ext cx="5378050" cy="3523487"/>
            </a:xfrm>
            <a:custGeom>
              <a:avLst/>
              <a:gdLst>
                <a:gd name="connsiteX0" fmla="*/ 0 w 5023104"/>
                <a:gd name="connsiteY0" fmla="*/ 560843 h 3364992"/>
                <a:gd name="connsiteX1" fmla="*/ 560843 w 5023104"/>
                <a:gd name="connsiteY1" fmla="*/ 0 h 3364992"/>
                <a:gd name="connsiteX2" fmla="*/ 4462261 w 5023104"/>
                <a:gd name="connsiteY2" fmla="*/ 0 h 3364992"/>
                <a:gd name="connsiteX3" fmla="*/ 5023104 w 5023104"/>
                <a:gd name="connsiteY3" fmla="*/ 560843 h 3364992"/>
                <a:gd name="connsiteX4" fmla="*/ 5023104 w 5023104"/>
                <a:gd name="connsiteY4" fmla="*/ 2804149 h 3364992"/>
                <a:gd name="connsiteX5" fmla="*/ 4462261 w 5023104"/>
                <a:gd name="connsiteY5" fmla="*/ 3364992 h 3364992"/>
                <a:gd name="connsiteX6" fmla="*/ 560843 w 5023104"/>
                <a:gd name="connsiteY6" fmla="*/ 3364992 h 3364992"/>
                <a:gd name="connsiteX7" fmla="*/ 0 w 5023104"/>
                <a:gd name="connsiteY7" fmla="*/ 2804149 h 3364992"/>
                <a:gd name="connsiteX8" fmla="*/ 0 w 5023104"/>
                <a:gd name="connsiteY8" fmla="*/ 560843 h 3364992"/>
                <a:gd name="connsiteX0" fmla="*/ 0 w 5157216"/>
                <a:gd name="connsiteY0" fmla="*/ 512075 h 3364992"/>
                <a:gd name="connsiteX1" fmla="*/ 694955 w 5157216"/>
                <a:gd name="connsiteY1" fmla="*/ 0 h 3364992"/>
                <a:gd name="connsiteX2" fmla="*/ 4596373 w 5157216"/>
                <a:gd name="connsiteY2" fmla="*/ 0 h 3364992"/>
                <a:gd name="connsiteX3" fmla="*/ 5157216 w 5157216"/>
                <a:gd name="connsiteY3" fmla="*/ 560843 h 3364992"/>
                <a:gd name="connsiteX4" fmla="*/ 5157216 w 5157216"/>
                <a:gd name="connsiteY4" fmla="*/ 2804149 h 3364992"/>
                <a:gd name="connsiteX5" fmla="*/ 4596373 w 5157216"/>
                <a:gd name="connsiteY5" fmla="*/ 3364992 h 3364992"/>
                <a:gd name="connsiteX6" fmla="*/ 694955 w 5157216"/>
                <a:gd name="connsiteY6" fmla="*/ 3364992 h 3364992"/>
                <a:gd name="connsiteX7" fmla="*/ 134112 w 5157216"/>
                <a:gd name="connsiteY7" fmla="*/ 2804149 h 3364992"/>
                <a:gd name="connsiteX8" fmla="*/ 0 w 5157216"/>
                <a:gd name="connsiteY8" fmla="*/ 512075 h 3364992"/>
                <a:gd name="connsiteX0" fmla="*/ 2550 w 5159766"/>
                <a:gd name="connsiteY0" fmla="*/ 512075 h 3364992"/>
                <a:gd name="connsiteX1" fmla="*/ 697505 w 5159766"/>
                <a:gd name="connsiteY1" fmla="*/ 0 h 3364992"/>
                <a:gd name="connsiteX2" fmla="*/ 4598923 w 5159766"/>
                <a:gd name="connsiteY2" fmla="*/ 0 h 3364992"/>
                <a:gd name="connsiteX3" fmla="*/ 5159766 w 5159766"/>
                <a:gd name="connsiteY3" fmla="*/ 560843 h 3364992"/>
                <a:gd name="connsiteX4" fmla="*/ 5159766 w 5159766"/>
                <a:gd name="connsiteY4" fmla="*/ 2804149 h 3364992"/>
                <a:gd name="connsiteX5" fmla="*/ 4598923 w 5159766"/>
                <a:gd name="connsiteY5" fmla="*/ 3364992 h 3364992"/>
                <a:gd name="connsiteX6" fmla="*/ 697505 w 5159766"/>
                <a:gd name="connsiteY6" fmla="*/ 3364992 h 3364992"/>
                <a:gd name="connsiteX7" fmla="*/ 136662 w 5159766"/>
                <a:gd name="connsiteY7" fmla="*/ 2804149 h 3364992"/>
                <a:gd name="connsiteX8" fmla="*/ 2550 w 5159766"/>
                <a:gd name="connsiteY8" fmla="*/ 512075 h 3364992"/>
                <a:gd name="connsiteX0" fmla="*/ 2550 w 5159766"/>
                <a:gd name="connsiteY0" fmla="*/ 512075 h 3364992"/>
                <a:gd name="connsiteX1" fmla="*/ 697505 w 5159766"/>
                <a:gd name="connsiteY1" fmla="*/ 0 h 3364992"/>
                <a:gd name="connsiteX2" fmla="*/ 4598923 w 5159766"/>
                <a:gd name="connsiteY2" fmla="*/ 0 h 3364992"/>
                <a:gd name="connsiteX3" fmla="*/ 5159766 w 5159766"/>
                <a:gd name="connsiteY3" fmla="*/ 560843 h 3364992"/>
                <a:gd name="connsiteX4" fmla="*/ 5159766 w 5159766"/>
                <a:gd name="connsiteY4" fmla="*/ 2804149 h 3364992"/>
                <a:gd name="connsiteX5" fmla="*/ 4598923 w 5159766"/>
                <a:gd name="connsiteY5" fmla="*/ 3364992 h 3364992"/>
                <a:gd name="connsiteX6" fmla="*/ 697505 w 5159766"/>
                <a:gd name="connsiteY6" fmla="*/ 3364992 h 3364992"/>
                <a:gd name="connsiteX7" fmla="*/ 136662 w 5159766"/>
                <a:gd name="connsiteY7" fmla="*/ 3023605 h 3364992"/>
                <a:gd name="connsiteX8" fmla="*/ 2550 w 5159766"/>
                <a:gd name="connsiteY8" fmla="*/ 512075 h 3364992"/>
                <a:gd name="connsiteX0" fmla="*/ 8363 w 5165579"/>
                <a:gd name="connsiteY0" fmla="*/ 512075 h 3364992"/>
                <a:gd name="connsiteX1" fmla="*/ 703318 w 5165579"/>
                <a:gd name="connsiteY1" fmla="*/ 0 h 3364992"/>
                <a:gd name="connsiteX2" fmla="*/ 4604736 w 5165579"/>
                <a:gd name="connsiteY2" fmla="*/ 0 h 3364992"/>
                <a:gd name="connsiteX3" fmla="*/ 5165579 w 5165579"/>
                <a:gd name="connsiteY3" fmla="*/ 560843 h 3364992"/>
                <a:gd name="connsiteX4" fmla="*/ 5165579 w 5165579"/>
                <a:gd name="connsiteY4" fmla="*/ 2804149 h 3364992"/>
                <a:gd name="connsiteX5" fmla="*/ 4604736 w 5165579"/>
                <a:gd name="connsiteY5" fmla="*/ 3364992 h 3364992"/>
                <a:gd name="connsiteX6" fmla="*/ 703318 w 5165579"/>
                <a:gd name="connsiteY6" fmla="*/ 3364992 h 3364992"/>
                <a:gd name="connsiteX7" fmla="*/ 142475 w 5165579"/>
                <a:gd name="connsiteY7" fmla="*/ 3023605 h 3364992"/>
                <a:gd name="connsiteX8" fmla="*/ 8363 w 5165579"/>
                <a:gd name="connsiteY8" fmla="*/ 512075 h 3364992"/>
                <a:gd name="connsiteX0" fmla="*/ 29045 w 5186261"/>
                <a:gd name="connsiteY0" fmla="*/ 512075 h 3368551"/>
                <a:gd name="connsiteX1" fmla="*/ 724000 w 5186261"/>
                <a:gd name="connsiteY1" fmla="*/ 0 h 3368551"/>
                <a:gd name="connsiteX2" fmla="*/ 4625418 w 5186261"/>
                <a:gd name="connsiteY2" fmla="*/ 0 h 3368551"/>
                <a:gd name="connsiteX3" fmla="*/ 5186261 w 5186261"/>
                <a:gd name="connsiteY3" fmla="*/ 560843 h 3368551"/>
                <a:gd name="connsiteX4" fmla="*/ 5186261 w 5186261"/>
                <a:gd name="connsiteY4" fmla="*/ 2804149 h 3368551"/>
                <a:gd name="connsiteX5" fmla="*/ 4625418 w 5186261"/>
                <a:gd name="connsiteY5" fmla="*/ 3364992 h 3368551"/>
                <a:gd name="connsiteX6" fmla="*/ 724000 w 5186261"/>
                <a:gd name="connsiteY6" fmla="*/ 3364992 h 3368551"/>
                <a:gd name="connsiteX7" fmla="*/ 90005 w 5186261"/>
                <a:gd name="connsiteY7" fmla="*/ 3108949 h 3368551"/>
                <a:gd name="connsiteX8" fmla="*/ 29045 w 5186261"/>
                <a:gd name="connsiteY8" fmla="*/ 512075 h 3368551"/>
                <a:gd name="connsiteX0" fmla="*/ 29045 w 5186261"/>
                <a:gd name="connsiteY0" fmla="*/ 512075 h 3368551"/>
                <a:gd name="connsiteX1" fmla="*/ 724000 w 5186261"/>
                <a:gd name="connsiteY1" fmla="*/ 0 h 3368551"/>
                <a:gd name="connsiteX2" fmla="*/ 4625418 w 5186261"/>
                <a:gd name="connsiteY2" fmla="*/ 0 h 3368551"/>
                <a:gd name="connsiteX3" fmla="*/ 5186261 w 5186261"/>
                <a:gd name="connsiteY3" fmla="*/ 560843 h 3368551"/>
                <a:gd name="connsiteX4" fmla="*/ 5186261 w 5186261"/>
                <a:gd name="connsiteY4" fmla="*/ 2804149 h 3368551"/>
                <a:gd name="connsiteX5" fmla="*/ 4625418 w 5186261"/>
                <a:gd name="connsiteY5" fmla="*/ 3364992 h 3368551"/>
                <a:gd name="connsiteX6" fmla="*/ 2089494 w 5186261"/>
                <a:gd name="connsiteY6" fmla="*/ 3340607 h 3368551"/>
                <a:gd name="connsiteX7" fmla="*/ 724000 w 5186261"/>
                <a:gd name="connsiteY7" fmla="*/ 3364992 h 3368551"/>
                <a:gd name="connsiteX8" fmla="*/ 90005 w 5186261"/>
                <a:gd name="connsiteY8" fmla="*/ 3108949 h 3368551"/>
                <a:gd name="connsiteX9" fmla="*/ 29045 w 5186261"/>
                <a:gd name="connsiteY9" fmla="*/ 512075 h 3368551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149930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373112"/>
                <a:gd name="connsiteY0" fmla="*/ 512075 h 3523487"/>
                <a:gd name="connsiteX1" fmla="*/ 724000 w 5373112"/>
                <a:gd name="connsiteY1" fmla="*/ 0 h 3523487"/>
                <a:gd name="connsiteX2" fmla="*/ 4625418 w 5373112"/>
                <a:gd name="connsiteY2" fmla="*/ 0 h 3523487"/>
                <a:gd name="connsiteX3" fmla="*/ 5186261 w 5373112"/>
                <a:gd name="connsiteY3" fmla="*/ 560843 h 3523487"/>
                <a:gd name="connsiteX4" fmla="*/ 5186261 w 5373112"/>
                <a:gd name="connsiteY4" fmla="*/ 2804149 h 3523487"/>
                <a:gd name="connsiteX5" fmla="*/ 5320374 w 5373112"/>
                <a:gd name="connsiteY5" fmla="*/ 3096767 h 3523487"/>
                <a:gd name="connsiteX6" fmla="*/ 4149930 w 5373112"/>
                <a:gd name="connsiteY6" fmla="*/ 3425952 h 3523487"/>
                <a:gd name="connsiteX7" fmla="*/ 2247990 w 5373112"/>
                <a:gd name="connsiteY7" fmla="*/ 3523487 h 3523487"/>
                <a:gd name="connsiteX8" fmla="*/ 724000 w 5373112"/>
                <a:gd name="connsiteY8" fmla="*/ 3364992 h 3523487"/>
                <a:gd name="connsiteX9" fmla="*/ 90005 w 5373112"/>
                <a:gd name="connsiteY9" fmla="*/ 3108949 h 3523487"/>
                <a:gd name="connsiteX10" fmla="*/ 29045 w 5373112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186261 w 5378050"/>
                <a:gd name="connsiteY3" fmla="*/ 560843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186261 w 5378050"/>
                <a:gd name="connsiteY3" fmla="*/ 560843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174069 w 5378050"/>
                <a:gd name="connsiteY4" fmla="*/ 1426463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59413 w 5378050"/>
                <a:gd name="connsiteY4" fmla="*/ 1450847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59413 w 5378050"/>
                <a:gd name="connsiteY4" fmla="*/ 1450847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78050" h="3523487">
                  <a:moveTo>
                    <a:pt x="29045" y="512075"/>
                  </a:moveTo>
                  <a:cubicBezTo>
                    <a:pt x="29045" y="202330"/>
                    <a:pt x="414255" y="0"/>
                    <a:pt x="724000" y="0"/>
                  </a:cubicBezTo>
                  <a:lnTo>
                    <a:pt x="4625418" y="0"/>
                  </a:lnTo>
                  <a:cubicBezTo>
                    <a:pt x="4935163" y="0"/>
                    <a:pt x="5210645" y="104794"/>
                    <a:pt x="5210645" y="414539"/>
                  </a:cubicBezTo>
                  <a:cubicBezTo>
                    <a:pt x="5302087" y="652283"/>
                    <a:pt x="5257381" y="1058675"/>
                    <a:pt x="5259413" y="1450847"/>
                  </a:cubicBezTo>
                  <a:cubicBezTo>
                    <a:pt x="5115141" y="1830827"/>
                    <a:pt x="5198453" y="2489189"/>
                    <a:pt x="5222837" y="2767573"/>
                  </a:cubicBezTo>
                  <a:cubicBezTo>
                    <a:pt x="5222837" y="3155683"/>
                    <a:pt x="5493096" y="2993133"/>
                    <a:pt x="5320374" y="3096767"/>
                  </a:cubicBezTo>
                  <a:cubicBezTo>
                    <a:pt x="5147652" y="3200401"/>
                    <a:pt x="4639642" y="3320288"/>
                    <a:pt x="4149930" y="3425952"/>
                  </a:cubicBezTo>
                  <a:cubicBezTo>
                    <a:pt x="3089230" y="3125216"/>
                    <a:pt x="3162386" y="3251199"/>
                    <a:pt x="2247990" y="3523487"/>
                  </a:cubicBezTo>
                  <a:cubicBezTo>
                    <a:pt x="1800953" y="3336543"/>
                    <a:pt x="1231997" y="3417824"/>
                    <a:pt x="724000" y="3364992"/>
                  </a:cubicBezTo>
                  <a:cubicBezTo>
                    <a:pt x="414255" y="3364992"/>
                    <a:pt x="90005" y="3418694"/>
                    <a:pt x="90005" y="3108949"/>
                  </a:cubicBezTo>
                  <a:cubicBezTo>
                    <a:pt x="-44107" y="2348988"/>
                    <a:pt x="4661" y="1857252"/>
                    <a:pt x="29045" y="512075"/>
                  </a:cubicBezTo>
                  <a:close/>
                </a:path>
              </a:pathLst>
            </a:custGeom>
            <a:pattFill prst="pct20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pic>
          <p:nvPicPr>
            <p:cNvPr id="6" name="图片 15">
              <a:extLst>
                <a:ext uri="{FF2B5EF4-FFF2-40B4-BE49-F238E27FC236}">
                  <a16:creationId xmlns:a16="http://schemas.microsoft.com/office/drawing/2014/main" id="{7CA5EEE2-0A82-4C18-ADF0-4AADBBB3C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455" y="293300"/>
              <a:ext cx="6375995" cy="609601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FECB0-CAD2-DCA5-8483-F9639530A066}"/>
              </a:ext>
            </a:extLst>
          </p:cNvPr>
          <p:cNvGrpSpPr/>
          <p:nvPr/>
        </p:nvGrpSpPr>
        <p:grpSpPr>
          <a:xfrm>
            <a:off x="3814096" y="138392"/>
            <a:ext cx="5085471" cy="1419111"/>
            <a:chOff x="3814096" y="138392"/>
            <a:chExt cx="5085471" cy="141911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FDE605-61FC-1B9D-0A55-C9BCA49675A4}"/>
                </a:ext>
              </a:extLst>
            </p:cNvPr>
            <p:cNvGrpSpPr/>
            <p:nvPr/>
          </p:nvGrpSpPr>
          <p:grpSpPr>
            <a:xfrm>
              <a:off x="3814096" y="138392"/>
              <a:ext cx="5085471" cy="1419111"/>
              <a:chOff x="7892958" y="826183"/>
              <a:chExt cx="5085471" cy="1834332"/>
            </a:xfrm>
            <a:solidFill>
              <a:srgbClr val="41A480"/>
            </a:solidFill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4FC24571-FF25-8CAD-9A06-B3FA7C62C2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7892958" y="826183"/>
                <a:ext cx="5085471" cy="1738638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C71CA3-9917-21B9-A7CD-AC44EE53F7A3}"/>
                  </a:ext>
                </a:extLst>
              </p:cNvPr>
              <p:cNvSpPr txBox="1"/>
              <p:nvPr/>
            </p:nvSpPr>
            <p:spPr>
              <a:xfrm>
                <a:off x="8107534" y="1586374"/>
                <a:ext cx="4656317" cy="1074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+mj-lt"/>
                  </a:rPr>
                  <a:t>CA SĨ TÍ HON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84FC0C-727B-2A75-1719-1965695D5EDA}"/>
                </a:ext>
              </a:extLst>
            </p:cNvPr>
            <p:cNvSpPr txBox="1"/>
            <p:nvPr/>
          </p:nvSpPr>
          <p:spPr>
            <a:xfrm>
              <a:off x="5237478" y="198204"/>
              <a:ext cx="2238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Trò chơi</a:t>
              </a:r>
              <a:endParaRPr lang="vi-VN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A1A7BCF-C088-791F-F169-D1B6FE707F40}"/>
              </a:ext>
            </a:extLst>
          </p:cNvPr>
          <p:cNvSpPr txBox="1"/>
          <p:nvPr/>
        </p:nvSpPr>
        <p:spPr>
          <a:xfrm>
            <a:off x="2168457" y="2237860"/>
            <a:ext cx="83767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dirty="0"/>
              <a:t>Chia </a:t>
            </a:r>
            <a:r>
              <a:rPr lang="en-US" sz="3200" dirty="0" err="1"/>
              <a:t>lớp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2 </a:t>
            </a:r>
            <a:r>
              <a:rPr lang="en-US" sz="3200" dirty="0" err="1"/>
              <a:t>đội</a:t>
            </a:r>
            <a:r>
              <a:rPr lang="en-US" sz="3200" dirty="0"/>
              <a:t>. Hai </a:t>
            </a:r>
            <a:r>
              <a:rPr lang="en-US" sz="3200" dirty="0" err="1"/>
              <a:t>đội</a:t>
            </a:r>
            <a:r>
              <a:rPr lang="en-US" sz="3200" dirty="0"/>
              <a:t> </a:t>
            </a:r>
            <a:r>
              <a:rPr lang="en-US" sz="3200" dirty="0" err="1"/>
              <a:t>thi</a:t>
            </a:r>
            <a:r>
              <a:rPr lang="en-US" sz="3200" dirty="0"/>
              <a:t> </a:t>
            </a:r>
            <a:r>
              <a:rPr lang="en-US" sz="3200" dirty="0" err="1"/>
              <a:t>đua</a:t>
            </a:r>
            <a:r>
              <a:rPr lang="en-US" sz="3200" dirty="0"/>
              <a:t> </a:t>
            </a:r>
            <a:r>
              <a:rPr lang="en-US" sz="3200" dirty="0" err="1"/>
              <a:t>hát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hát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dung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chủ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b="1" i="1" dirty="0"/>
              <a:t>Gia </a:t>
            </a:r>
            <a:r>
              <a:rPr lang="en-US" sz="3200" b="1" i="1" dirty="0" err="1"/>
              <a:t>đình</a:t>
            </a:r>
            <a:r>
              <a:rPr lang="en-US" sz="3200" b="1" i="1" dirty="0"/>
              <a:t> 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/>
              <a:t>Đội</a:t>
            </a:r>
            <a:r>
              <a:rPr lang="en-US" sz="3200" dirty="0"/>
              <a:t> </a:t>
            </a:r>
            <a:r>
              <a:rPr lang="en-US" sz="3200" dirty="0" err="1"/>
              <a:t>trưởng</a:t>
            </a:r>
            <a:r>
              <a:rPr lang="en-US" sz="3200" dirty="0"/>
              <a:t> </a:t>
            </a:r>
            <a:r>
              <a:rPr lang="en-US" sz="3200" dirty="0" err="1"/>
              <a:t>đại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oẳn</a:t>
            </a:r>
            <a:r>
              <a:rPr lang="en-US" sz="3200" dirty="0"/>
              <a:t> </a:t>
            </a:r>
            <a:r>
              <a:rPr lang="en-US" sz="3200" dirty="0" err="1"/>
              <a:t>tù</a:t>
            </a:r>
            <a:r>
              <a:rPr lang="en-US" sz="3200" dirty="0"/>
              <a:t> </a:t>
            </a:r>
            <a:r>
              <a:rPr lang="en-US" sz="3200" dirty="0" err="1"/>
              <a:t>tì</a:t>
            </a:r>
            <a:r>
              <a:rPr lang="en-US" sz="3200" dirty="0"/>
              <a:t> </a:t>
            </a:r>
            <a:r>
              <a:rPr lang="en-US" sz="3200" dirty="0" err="1"/>
              <a:t>giành</a:t>
            </a:r>
            <a:r>
              <a:rPr lang="en-US" sz="3200" dirty="0"/>
              <a:t> </a:t>
            </a:r>
            <a:r>
              <a:rPr lang="en-US" sz="3200" dirty="0" err="1"/>
              <a:t>lượt</a:t>
            </a:r>
            <a:r>
              <a:rPr lang="en-US" sz="3200" dirty="0"/>
              <a:t> </a:t>
            </a:r>
            <a:r>
              <a:rPr lang="en-US" sz="3200" dirty="0" err="1"/>
              <a:t>hát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. </a:t>
            </a:r>
            <a:r>
              <a:rPr lang="en-US" sz="3200" dirty="0" err="1"/>
              <a:t>Đội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hát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hát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đội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. 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/>
              <a:t>Trò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thúc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đội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hát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. </a:t>
            </a:r>
            <a:r>
              <a:rPr lang="en-US" sz="3200" dirty="0" err="1"/>
              <a:t>Đội</a:t>
            </a:r>
            <a:r>
              <a:rPr lang="en-US" sz="3200" dirty="0"/>
              <a:t>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giành</a:t>
            </a:r>
            <a:r>
              <a:rPr lang="en-US" sz="3200" dirty="0"/>
              <a:t> </a:t>
            </a:r>
            <a:r>
              <a:rPr lang="en-US" sz="3200" dirty="0" err="1"/>
              <a:t>chiến</a:t>
            </a:r>
            <a:r>
              <a:rPr lang="en-US" sz="3200" dirty="0"/>
              <a:t> </a:t>
            </a:r>
            <a:r>
              <a:rPr lang="en-US" sz="3200" dirty="0" err="1"/>
              <a:t>thắng</a:t>
            </a:r>
            <a:r>
              <a:rPr lang="en-US" sz="3200" dirty="0"/>
              <a:t>.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59323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0F102B-38E2-4FDD-A318-310C9117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图片 13317" descr="29">
            <a:extLst>
              <a:ext uri="{FF2B5EF4-FFF2-40B4-BE49-F238E27FC236}">
                <a16:creationId xmlns:a16="http://schemas.microsoft.com/office/drawing/2014/main" id="{8117297F-06A6-4724-88E2-3385603BF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967" y="812670"/>
            <a:ext cx="2811368" cy="52326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13316" descr="18">
            <a:extLst>
              <a:ext uri="{FF2B5EF4-FFF2-40B4-BE49-F238E27FC236}">
                <a16:creationId xmlns:a16="http://schemas.microsoft.com/office/drawing/2014/main" id="{8C75173D-1AFF-4052-A32C-12910CBBA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19" y="352385"/>
            <a:ext cx="6357836" cy="53717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A97F88-544B-250B-63DC-8DFFCF8C2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762" y="1092522"/>
            <a:ext cx="4785775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5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CE1C44F7-E238-48FE-B887-CB6A8BDF5494}"/>
              </a:ext>
            </a:extLst>
          </p:cNvPr>
          <p:cNvSpPr txBox="1"/>
          <p:nvPr/>
        </p:nvSpPr>
        <p:spPr>
          <a:xfrm>
            <a:off x="1442695" y="286421"/>
            <a:ext cx="10749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632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Kể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thành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viên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gia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đình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4" name="Picture 6">
            <a:extLst>
              <a:ext uri="{FF2B5EF4-FFF2-40B4-BE49-F238E27FC236}">
                <a16:creationId xmlns:a16="http://schemas.microsoft.com/office/drawing/2014/main" id="{7DAFAC8F-A409-4506-8DAC-51198ADEF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5" y="283220"/>
            <a:ext cx="1138354" cy="84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7B7BEF-3257-5BED-2461-19F594776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987" y="1243012"/>
            <a:ext cx="5896425" cy="45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41BACCE-ED45-B551-2EAD-EFE136F073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79424" y="2404008"/>
            <a:ext cx="3759536" cy="3846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4E618E-78F2-F87B-752B-6954467D2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460" y="270390"/>
            <a:ext cx="8114479" cy="277392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105AB3-43BF-3C36-91F8-28014F1F72BA}"/>
              </a:ext>
            </a:extLst>
          </p:cNvPr>
          <p:cNvSpPr/>
          <p:nvPr/>
        </p:nvSpPr>
        <p:spPr>
          <a:xfrm>
            <a:off x="4467225" y="2919269"/>
            <a:ext cx="7381875" cy="349105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7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BA2BC-E864-09CA-A0DC-2F4429F15663}"/>
              </a:ext>
            </a:extLst>
          </p:cNvPr>
          <p:cNvSpPr txBox="1"/>
          <p:nvPr/>
        </p:nvSpPr>
        <p:spPr>
          <a:xfrm>
            <a:off x="4343401" y="3120287"/>
            <a:ext cx="75152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hia lớp học thành từng nhóm,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ỗi nhóm đóng vai các thành viên trong gia đình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ại diện nhóm giới thiệu với cả lớp về các thành viên trong gia đình mình và công việc mọi người thường làm ở nhà. </a:t>
            </a:r>
          </a:p>
        </p:txBody>
      </p:sp>
    </p:spTree>
    <p:extLst>
      <p:ext uri="{BB962C8B-B14F-4D97-AF65-F5344CB8AC3E}">
        <p14:creationId xmlns:p14="http://schemas.microsoft.com/office/powerpoint/2010/main" val="1725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667;p65">
            <a:extLst>
              <a:ext uri="{FF2B5EF4-FFF2-40B4-BE49-F238E27FC236}">
                <a16:creationId xmlns:a16="http://schemas.microsoft.com/office/drawing/2014/main" id="{DBFBDEA9-59D8-4D29-A2A2-737DD877DF8B}"/>
              </a:ext>
            </a:extLst>
          </p:cNvPr>
          <p:cNvSpPr/>
          <p:nvPr/>
        </p:nvSpPr>
        <p:spPr>
          <a:xfrm flipH="1">
            <a:off x="657225" y="504617"/>
            <a:ext cx="11163299" cy="12927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62474" tIns="162474" rIns="162474" bIns="162474" anchor="ctr" anchorCtr="0">
            <a:noAutofit/>
          </a:bodyPr>
          <a:lstStyle/>
          <a:p>
            <a:pPr marL="0" marR="0" lvl="0" indent="0" algn="ctr" defTabSz="1625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GB" sz="426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2. </a:t>
            </a:r>
            <a:r>
              <a:rPr kumimoji="0" lang="en-US" altLang="en-GB" sz="4265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Chơi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trò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chơi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: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Sắp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xếp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đồ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dùng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vào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phòng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phù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hợp</a:t>
            </a:r>
            <a:endParaRPr kumimoji="0" lang="en-US" altLang="en-GB" sz="4265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redoka One" panose="0200000000000000000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38CDB0-4C47-8D5B-E1DB-53390A3EE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4" y="2366962"/>
            <a:ext cx="9352819" cy="26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21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8">
            <a:extLst>
              <a:ext uri="{FF2B5EF4-FFF2-40B4-BE49-F238E27FC236}">
                <a16:creationId xmlns:a16="http://schemas.microsoft.com/office/drawing/2014/main" id="{7D298CCA-6B16-439B-0752-24A2C01872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4274" y="2961057"/>
            <a:ext cx="1757726" cy="1757726"/>
          </a:xfrm>
          <a:prstGeom prst="rect">
            <a:avLst/>
          </a:prstGeom>
        </p:spPr>
      </p:pic>
      <p:pic>
        <p:nvPicPr>
          <p:cNvPr id="24" name="图片 8">
            <a:extLst>
              <a:ext uri="{FF2B5EF4-FFF2-40B4-BE49-F238E27FC236}">
                <a16:creationId xmlns:a16="http://schemas.microsoft.com/office/drawing/2014/main" id="{D834F3DE-7391-701D-DB86-90A9F2429A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37"/>
            <a:ext cx="7778496" cy="259200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9D4622-4239-ABF4-48D1-D96168CD682A}"/>
              </a:ext>
            </a:extLst>
          </p:cNvPr>
          <p:cNvSpPr/>
          <p:nvPr/>
        </p:nvSpPr>
        <p:spPr>
          <a:xfrm>
            <a:off x="453511" y="254354"/>
            <a:ext cx="11330152" cy="6603646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427993-5583-7F46-FD10-5D883CA02D11}"/>
              </a:ext>
            </a:extLst>
          </p:cNvPr>
          <p:cNvGrpSpPr/>
          <p:nvPr/>
        </p:nvGrpSpPr>
        <p:grpSpPr>
          <a:xfrm>
            <a:off x="954706" y="2152982"/>
            <a:ext cx="10022958" cy="3588928"/>
            <a:chOff x="995916" y="2404341"/>
            <a:chExt cx="10022958" cy="161614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EAAB079-22FC-790D-F3BA-16CD7C86A832}"/>
                </a:ext>
              </a:extLst>
            </p:cNvPr>
            <p:cNvSpPr/>
            <p:nvPr/>
          </p:nvSpPr>
          <p:spPr>
            <a:xfrm>
              <a:off x="995916" y="2404341"/>
              <a:ext cx="10022958" cy="161614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FB160E-44BC-95DD-1A8D-8F7E90B75CB9}"/>
                </a:ext>
              </a:extLst>
            </p:cNvPr>
            <p:cNvSpPr txBox="1"/>
            <p:nvPr/>
          </p:nvSpPr>
          <p:spPr>
            <a:xfrm>
              <a:off x="1084521" y="2464447"/>
              <a:ext cx="9299945" cy="15384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Chia lớp thành 2 đội. 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Lần lượt từng đội giới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 ảnh, đội còn lại nói tên phòng mà đồ dùng thường được sắp xếp ở đó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Đội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nào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nói không đúng sẽ không chỉ được điểm. Đội nhiều điểm là đội thắng cuộc.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FDC3663-5854-AB88-E088-C54C71799B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556" r="93611">
                        <a14:foregroundMark x1="6111" y1="38333" x2="6389" y2="38889"/>
                        <a14:foregroundMark x1="20278" y1="51111" x2="47500" y2="53056"/>
                        <a14:foregroundMark x1="47500" y1="53056" x2="62778" y2="51389"/>
                        <a14:foregroundMark x1="66667" y1="32500" x2="66667" y2="32500"/>
                        <a14:foregroundMark x1="60278" y1="32222" x2="64722" y2="32778"/>
                        <a14:foregroundMark x1="61667" y1="49722" x2="82500" y2="49167"/>
                        <a14:foregroundMark x1="91389" y1="35278" x2="90278" y2="35278"/>
                        <a14:foregroundMark x1="92778" y1="36944" x2="93611" y2="37778"/>
                        <a14:foregroundMark x1="79167" y1="50000" x2="89444" y2="4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05" b="35000"/>
          <a:stretch/>
        </p:blipFill>
        <p:spPr>
          <a:xfrm>
            <a:off x="3003697" y="-248932"/>
            <a:ext cx="6184605" cy="2235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616EF6-8C36-07F3-5D4B-74C119A328F8}"/>
              </a:ext>
            </a:extLst>
          </p:cNvPr>
          <p:cNvSpPr txBox="1"/>
          <p:nvPr/>
        </p:nvSpPr>
        <p:spPr>
          <a:xfrm>
            <a:off x="4042779" y="798041"/>
            <a:ext cx="4189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CHƠI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8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255</Words>
  <Application>Microsoft Office PowerPoint</Application>
  <PresentationFormat>Widescreen</PresentationFormat>
  <Paragraphs>31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SimSun</vt:lpstr>
      <vt:lpstr>SimSun</vt:lpstr>
      <vt:lpstr>Arial</vt:lpstr>
      <vt:lpstr>Calibri</vt:lpstr>
      <vt:lpstr>Calibri Light</vt:lpstr>
      <vt:lpstr>Cambria</vt:lpstr>
      <vt:lpstr>等线</vt:lpstr>
      <vt:lpstr>Fredoka One</vt:lpstr>
      <vt:lpstr>HP001 4 hàng</vt:lpstr>
      <vt:lpstr>iCiel Crocante</vt:lpstr>
      <vt:lpstr>inpin heiti</vt:lpstr>
      <vt:lpstr>SVN-Androgyne</vt:lpstr>
      <vt:lpstr>Tahoma</vt:lpstr>
      <vt:lpstr>Times New Roman</vt:lpstr>
      <vt:lpstr>Wingdings 2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14</cp:revision>
  <dcterms:created xsi:type="dcterms:W3CDTF">2023-05-21T07:29:07Z</dcterms:created>
  <dcterms:modified xsi:type="dcterms:W3CDTF">2024-10-06T14:48:14Z</dcterms:modified>
</cp:coreProperties>
</file>