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72" r:id="rId2"/>
    <p:sldId id="274" r:id="rId3"/>
    <p:sldId id="284" r:id="rId4"/>
    <p:sldId id="291" r:id="rId5"/>
    <p:sldId id="292" r:id="rId6"/>
    <p:sldId id="293" r:id="rId7"/>
    <p:sldId id="294" r:id="rId8"/>
    <p:sldId id="285" r:id="rId9"/>
    <p:sldId id="295" r:id="rId10"/>
    <p:sldId id="286" r:id="rId11"/>
    <p:sldId id="288" r:id="rId12"/>
    <p:sldId id="290" r:id="rId13"/>
  </p:sldIdLst>
  <p:sldSz cx="9144000" cy="5143500" type="screen16x9"/>
  <p:notesSz cx="6858000" cy="9144000"/>
  <p:embeddedFontLst>
    <p:embeddedFont>
      <p:font typeface=".VnArial" pitchFamily="34" charset="0"/>
      <p:regular r:id="rId15"/>
      <p:bold r:id="rId16"/>
      <p:italic r:id="rId17"/>
      <p:boldItalic r:id="rId18"/>
    </p:embeddedFont>
    <p:embeddedFont>
      <p:font typeface="Calibri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48F"/>
    <a:srgbClr val="D7E872"/>
    <a:srgbClr val="8EB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7" autoAdjust="0"/>
    <p:restoredTop sz="93455" autoAdjust="0"/>
  </p:normalViewPr>
  <p:slideViewPr>
    <p:cSldViewPr>
      <p:cViewPr>
        <p:scale>
          <a:sx n="75" d="100"/>
          <a:sy n="75" d="100"/>
        </p:scale>
        <p:origin x="-1284" y="-3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9511C-90A4-4AF1-BFE8-55470CF2D80F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8C8BC-32A5-41CA-88DD-3CEDC5A2D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29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GD bảo</a:t>
            </a:r>
            <a:r>
              <a:rPr lang="en-US" baseline="0" smtClean="0"/>
              <a:t> vệ môi trường, tình yêu thiên nhiên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Cho HS quan sát</a:t>
            </a:r>
            <a:r>
              <a:rPr lang="en-US" baseline="0" smtClean="0"/>
              <a:t> trực quan để biết có mấy chục, mấy đơn vị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Cho HS quan sát</a:t>
            </a:r>
            <a:r>
              <a:rPr lang="en-US" baseline="0" smtClean="0"/>
              <a:t> trực quan để biết có mấy chục, mấy đơn vị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Cho HS quan sát</a:t>
            </a:r>
            <a:r>
              <a:rPr lang="en-US" baseline="0" smtClean="0"/>
              <a:t> trực quan để biết có mấy chục, mấy đơn vị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Cho HS quan sát</a:t>
            </a:r>
            <a:r>
              <a:rPr lang="en-US" baseline="0" smtClean="0"/>
              <a:t> trực quan để biết có mấy chục, mấy đơn vị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Cho HS quan sát</a:t>
            </a:r>
            <a:r>
              <a:rPr lang="en-US" baseline="0" smtClean="0"/>
              <a:t> trực quan để biết có mấy chục, mấy đơn vị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HDHS</a:t>
            </a:r>
            <a:r>
              <a:rPr lang="en-US" baseline="0" smtClean="0"/>
              <a:t> hiểu cầu mẫu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Cho HS tư</a:t>
            </a:r>
            <a:r>
              <a:rPr lang="en-US" baseline="0" smtClean="0"/>
              <a:t> duy trước rồi qua slide sau GV minh hoạ sau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85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824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4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43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7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95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71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8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50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1" cy="4389835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45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77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A2381-B563-4F09-922B-CF4B20ADD68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005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9176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3" b="4838"/>
          <a:stretch/>
        </p:blipFill>
        <p:spPr>
          <a:xfrm>
            <a:off x="2514600" y="1028700"/>
            <a:ext cx="4975150" cy="2724150"/>
          </a:xfrm>
          <a:prstGeom prst="rect">
            <a:avLst/>
          </a:prstGeom>
        </p:spPr>
      </p:pic>
      <p:sp>
        <p:nvSpPr>
          <p:cNvPr id="36" name="Oval 35"/>
          <p:cNvSpPr/>
          <p:nvPr/>
        </p:nvSpPr>
        <p:spPr>
          <a:xfrm>
            <a:off x="142009" y="149025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5" name="Title 4"/>
          <p:cNvSpPr txBox="1">
            <a:spLocks/>
          </p:cNvSpPr>
          <p:nvPr/>
        </p:nvSpPr>
        <p:spPr>
          <a:xfrm>
            <a:off x="662866" y="266700"/>
            <a:ext cx="817633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Độ dài bước chân của Mai, Việt, Nam lần lượt là 32 cm, 30 cm, 34 cm.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723900" y="3942746"/>
            <a:ext cx="819948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a) Ai có bước chân dài nhất?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itle 4"/>
          <p:cNvSpPr txBox="1">
            <a:spLocks/>
          </p:cNvSpPr>
          <p:nvPr/>
        </p:nvSpPr>
        <p:spPr>
          <a:xfrm>
            <a:off x="723900" y="4381500"/>
            <a:ext cx="819948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b) Ai có bước chân ngắn nhất?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200400" y="3752850"/>
            <a:ext cx="685800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4"/>
          <p:cNvSpPr txBox="1">
            <a:spLocks/>
          </p:cNvSpPr>
          <p:nvPr/>
        </p:nvSpPr>
        <p:spPr>
          <a:xfrm>
            <a:off x="2913161" y="3698773"/>
            <a:ext cx="1318334" cy="5855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32 cm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4994730" y="3514170"/>
            <a:ext cx="685800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4"/>
          <p:cNvSpPr txBox="1">
            <a:spLocks/>
          </p:cNvSpPr>
          <p:nvPr/>
        </p:nvSpPr>
        <p:spPr>
          <a:xfrm>
            <a:off x="4707491" y="3460093"/>
            <a:ext cx="1318334" cy="5855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30 cm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6333023" y="3704066"/>
            <a:ext cx="685800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itle 4"/>
          <p:cNvSpPr txBox="1">
            <a:spLocks/>
          </p:cNvSpPr>
          <p:nvPr/>
        </p:nvSpPr>
        <p:spPr>
          <a:xfrm>
            <a:off x="6045784" y="3649989"/>
            <a:ext cx="1318334" cy="5855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34 cm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8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1188268"/>
            <a:ext cx="3876676" cy="3699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Oval 35"/>
          <p:cNvSpPr/>
          <p:nvPr/>
        </p:nvSpPr>
        <p:spPr>
          <a:xfrm>
            <a:off x="142009" y="57150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5" name="Title 4"/>
          <p:cNvSpPr txBox="1">
            <a:spLocks/>
          </p:cNvSpPr>
          <p:nvPr/>
        </p:nvSpPr>
        <p:spPr>
          <a:xfrm>
            <a:off x="630760" y="362768"/>
            <a:ext cx="817633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Bạn Việt ghép hai trong ba tấm thẻ như hình vẽ để được các số có hai chữ số. Việt có thể ghép được những số nào?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itle 4"/>
          <p:cNvSpPr txBox="1">
            <a:spLocks/>
          </p:cNvSpPr>
          <p:nvPr/>
        </p:nvSpPr>
        <p:spPr>
          <a:xfrm>
            <a:off x="5638800" y="1857375"/>
            <a:ext cx="838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37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itle 4"/>
          <p:cNvSpPr txBox="1">
            <a:spLocks/>
          </p:cNvSpPr>
          <p:nvPr/>
        </p:nvSpPr>
        <p:spPr>
          <a:xfrm>
            <a:off x="6781800" y="1860338"/>
            <a:ext cx="838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73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itle 4"/>
          <p:cNvSpPr txBox="1">
            <a:spLocks/>
          </p:cNvSpPr>
          <p:nvPr/>
        </p:nvSpPr>
        <p:spPr>
          <a:xfrm>
            <a:off x="5651500" y="2609638"/>
            <a:ext cx="838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30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itle 4"/>
          <p:cNvSpPr txBox="1">
            <a:spLocks/>
          </p:cNvSpPr>
          <p:nvPr/>
        </p:nvSpPr>
        <p:spPr>
          <a:xfrm>
            <a:off x="6807200" y="2622550"/>
            <a:ext cx="838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70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86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77804" y="133350"/>
            <a:ext cx="8763000" cy="4857750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Hoàn thành vở bài tập 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bài: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Luyện tập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96.</a:t>
            </a:r>
          </a:p>
        </p:txBody>
      </p:sp>
    </p:spTree>
    <p:extLst>
      <p:ext uri="{BB962C8B-B14F-4D97-AF65-F5344CB8AC3E}">
        <p14:creationId xmlns:p14="http://schemas.microsoft.com/office/powerpoint/2010/main" val="231620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-1"/>
            <a:ext cx="9296400" cy="1878863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-4108" y="140955"/>
            <a:ext cx="2088115" cy="1328801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378787" y="116444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2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200" b="1" smtClean="0">
                <a:latin typeface="Arial" pitchFamily="34" charset="0"/>
                <a:cs typeface="Arial" pitchFamily="34" charset="0"/>
              </a:rPr>
            </a:br>
            <a:r>
              <a:rPr lang="en-US" sz="3200" b="1" smtClean="0">
                <a:latin typeface="Arial" pitchFamily="34" charset="0"/>
                <a:cs typeface="Arial" pitchFamily="34" charset="0"/>
              </a:rPr>
              <a:t>10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8400" y="553819"/>
            <a:ext cx="444273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ÔN TẬP CUỐI NĂM</a:t>
            </a:r>
            <a:endParaRPr lang="en-US" sz="36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980294"/>
            <a:ext cx="8458200" cy="1686346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506930" y="2009481"/>
            <a:ext cx="2147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Bài 39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16231" y="2556668"/>
            <a:ext cx="5886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ÔN TẬP CÁC SỐ VÀ PHÉP TÍNH</a:t>
            </a:r>
          </a:p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TRONG PHẠM VI 100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48" y="3666640"/>
            <a:ext cx="4037976" cy="142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836002" y="4628172"/>
            <a:ext cx="220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Trang 88/SGK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53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120900" y="768926"/>
            <a:ext cx="4724400" cy="1915891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Title 4"/>
          <p:cNvSpPr txBox="1">
            <a:spLocks/>
          </p:cNvSpPr>
          <p:nvPr/>
        </p:nvSpPr>
        <p:spPr>
          <a:xfrm>
            <a:off x="640486" y="89476"/>
            <a:ext cx="62937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Số?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Oval 115"/>
          <p:cNvSpPr/>
          <p:nvPr/>
        </p:nvSpPr>
        <p:spPr>
          <a:xfrm>
            <a:off x="142009" y="235526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665829"/>
              </p:ext>
            </p:extLst>
          </p:nvPr>
        </p:nvGraphicFramePr>
        <p:xfrm>
          <a:off x="1511300" y="2952750"/>
          <a:ext cx="59436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280"/>
                <a:gridCol w="1097280"/>
                <a:gridCol w="1097280"/>
                <a:gridCol w="2651760"/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Chục</a:t>
                      </a:r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Đơn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vị</a:t>
                      </a:r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8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Viết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Đọc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872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0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979386"/>
            <a:ext cx="1149524" cy="170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" name="Picture 7"/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7" r="50864" b="50000"/>
          <a:stretch/>
        </p:blipFill>
        <p:spPr bwMode="auto">
          <a:xfrm>
            <a:off x="4578524" y="889576"/>
            <a:ext cx="152400" cy="155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438" y="979386"/>
            <a:ext cx="1149524" cy="170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676" y="979386"/>
            <a:ext cx="1149524" cy="170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" name="Picture 7"/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7" r="50864" b="50000"/>
          <a:stretch/>
        </p:blipFill>
        <p:spPr bwMode="auto">
          <a:xfrm>
            <a:off x="4966396" y="889576"/>
            <a:ext cx="152400" cy="155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" name="Picture 7"/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7" r="50864" b="50000"/>
          <a:stretch/>
        </p:blipFill>
        <p:spPr bwMode="auto">
          <a:xfrm>
            <a:off x="5354268" y="889576"/>
            <a:ext cx="152400" cy="155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" name="Picture 7"/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7" r="50864" b="50000"/>
          <a:stretch/>
        </p:blipFill>
        <p:spPr bwMode="auto">
          <a:xfrm>
            <a:off x="5742140" y="889576"/>
            <a:ext cx="152400" cy="155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" name="Picture 7"/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7" r="50864" b="50000"/>
          <a:stretch/>
        </p:blipFill>
        <p:spPr bwMode="auto">
          <a:xfrm>
            <a:off x="6172200" y="889576"/>
            <a:ext cx="152400" cy="155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" name="Title 4"/>
          <p:cNvSpPr txBox="1">
            <a:spLocks/>
          </p:cNvSpPr>
          <p:nvPr/>
        </p:nvSpPr>
        <p:spPr>
          <a:xfrm>
            <a:off x="1669278" y="3790950"/>
            <a:ext cx="77624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3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3" name="Title 4"/>
          <p:cNvSpPr txBox="1">
            <a:spLocks/>
          </p:cNvSpPr>
          <p:nvPr/>
        </p:nvSpPr>
        <p:spPr>
          <a:xfrm>
            <a:off x="2779757" y="3790950"/>
            <a:ext cx="77624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5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Title 4"/>
          <p:cNvSpPr txBox="1">
            <a:spLocks/>
          </p:cNvSpPr>
          <p:nvPr/>
        </p:nvSpPr>
        <p:spPr>
          <a:xfrm>
            <a:off x="3871957" y="3790950"/>
            <a:ext cx="77624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35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5" name="Title 4"/>
          <p:cNvSpPr txBox="1">
            <a:spLocks/>
          </p:cNvSpPr>
          <p:nvPr/>
        </p:nvSpPr>
        <p:spPr>
          <a:xfrm>
            <a:off x="4711700" y="3790950"/>
            <a:ext cx="28194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Ba mươi lăm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43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  <p:bldP spid="123" grpId="0"/>
      <p:bldP spid="124" grpId="0"/>
      <p:bldP spid="1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979383"/>
            <a:ext cx="1149524" cy="170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120900" y="768926"/>
            <a:ext cx="4724400" cy="1915891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371219"/>
              </p:ext>
            </p:extLst>
          </p:nvPr>
        </p:nvGraphicFramePr>
        <p:xfrm>
          <a:off x="1511300" y="2952750"/>
          <a:ext cx="59436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280"/>
                <a:gridCol w="1097280"/>
                <a:gridCol w="1097280"/>
                <a:gridCol w="2651760"/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Chục</a:t>
                      </a:r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Đơn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vị</a:t>
                      </a:r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8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Viết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Đọc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872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979386"/>
            <a:ext cx="1149524" cy="170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7" r="50864" b="50000"/>
          <a:stretch/>
        </p:blipFill>
        <p:spPr bwMode="auto">
          <a:xfrm>
            <a:off x="5080696" y="889576"/>
            <a:ext cx="152400" cy="155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7" r="50864" b="50000"/>
          <a:stretch/>
        </p:blipFill>
        <p:spPr bwMode="auto">
          <a:xfrm>
            <a:off x="5468568" y="889576"/>
            <a:ext cx="152400" cy="155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7" r="50864" b="50000"/>
          <a:stretch/>
        </p:blipFill>
        <p:spPr bwMode="auto">
          <a:xfrm>
            <a:off x="5856440" y="889576"/>
            <a:ext cx="152400" cy="155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7" r="50864" b="50000"/>
          <a:stretch/>
        </p:blipFill>
        <p:spPr bwMode="auto">
          <a:xfrm>
            <a:off x="6286500" y="889576"/>
            <a:ext cx="152400" cy="155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" name="Title 4"/>
          <p:cNvSpPr txBox="1">
            <a:spLocks/>
          </p:cNvSpPr>
          <p:nvPr/>
        </p:nvSpPr>
        <p:spPr>
          <a:xfrm>
            <a:off x="1669278" y="3790950"/>
            <a:ext cx="77624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4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3" name="Title 4"/>
          <p:cNvSpPr txBox="1">
            <a:spLocks/>
          </p:cNvSpPr>
          <p:nvPr/>
        </p:nvSpPr>
        <p:spPr>
          <a:xfrm>
            <a:off x="2779757" y="3790950"/>
            <a:ext cx="77624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4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5" name="Title 4"/>
          <p:cNvSpPr txBox="1">
            <a:spLocks/>
          </p:cNvSpPr>
          <p:nvPr/>
        </p:nvSpPr>
        <p:spPr>
          <a:xfrm>
            <a:off x="4711700" y="3790950"/>
            <a:ext cx="28194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Bốn mươi tư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0" y="979385"/>
            <a:ext cx="1149524" cy="170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300" y="979384"/>
            <a:ext cx="1149524" cy="170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itle 4"/>
          <p:cNvSpPr txBox="1">
            <a:spLocks/>
          </p:cNvSpPr>
          <p:nvPr/>
        </p:nvSpPr>
        <p:spPr>
          <a:xfrm>
            <a:off x="3860800" y="3943350"/>
            <a:ext cx="776243" cy="58551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44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3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  <p:bldP spid="123" grpId="0"/>
      <p:bldP spid="125" grpId="0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120900" y="768926"/>
            <a:ext cx="4724400" cy="1915891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341874"/>
              </p:ext>
            </p:extLst>
          </p:nvPr>
        </p:nvGraphicFramePr>
        <p:xfrm>
          <a:off x="1511300" y="2952750"/>
          <a:ext cx="59436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280"/>
                <a:gridCol w="1097280"/>
                <a:gridCol w="1097280"/>
                <a:gridCol w="2651760"/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Chục</a:t>
                      </a:r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Đơn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vị</a:t>
                      </a:r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8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Viết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Đọc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872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2" name="Title 4"/>
          <p:cNvSpPr txBox="1">
            <a:spLocks/>
          </p:cNvSpPr>
          <p:nvPr/>
        </p:nvSpPr>
        <p:spPr>
          <a:xfrm>
            <a:off x="1669278" y="3790950"/>
            <a:ext cx="77624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6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3" name="Title 4"/>
          <p:cNvSpPr txBox="1">
            <a:spLocks/>
          </p:cNvSpPr>
          <p:nvPr/>
        </p:nvSpPr>
        <p:spPr>
          <a:xfrm>
            <a:off x="2779757" y="3790950"/>
            <a:ext cx="77624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1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5" name="Title 4"/>
          <p:cNvSpPr txBox="1">
            <a:spLocks/>
          </p:cNvSpPr>
          <p:nvPr/>
        </p:nvSpPr>
        <p:spPr>
          <a:xfrm>
            <a:off x="4711700" y="3790950"/>
            <a:ext cx="28194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Sáu mươi mốt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itle 4"/>
          <p:cNvSpPr txBox="1">
            <a:spLocks/>
          </p:cNvSpPr>
          <p:nvPr/>
        </p:nvSpPr>
        <p:spPr>
          <a:xfrm>
            <a:off x="3860800" y="3943350"/>
            <a:ext cx="776243" cy="58551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61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47" t="37417" r="55292" b="47877"/>
          <a:stretch/>
        </p:blipFill>
        <p:spPr bwMode="auto">
          <a:xfrm>
            <a:off x="2363489" y="854958"/>
            <a:ext cx="4140749" cy="1732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204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  <p:bldP spid="123" grpId="0"/>
      <p:bldP spid="125" grpId="0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120900" y="768926"/>
            <a:ext cx="4724400" cy="1915891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805959"/>
              </p:ext>
            </p:extLst>
          </p:nvPr>
        </p:nvGraphicFramePr>
        <p:xfrm>
          <a:off x="1511300" y="2952750"/>
          <a:ext cx="59436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280"/>
                <a:gridCol w="1097280"/>
                <a:gridCol w="1097280"/>
                <a:gridCol w="2651760"/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Chục</a:t>
                      </a:r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Đơn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vị</a:t>
                      </a:r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8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Viết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Đọc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872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2" name="Title 4"/>
          <p:cNvSpPr txBox="1">
            <a:spLocks/>
          </p:cNvSpPr>
          <p:nvPr/>
        </p:nvSpPr>
        <p:spPr>
          <a:xfrm>
            <a:off x="1669278" y="3790950"/>
            <a:ext cx="77624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8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3" name="Title 4"/>
          <p:cNvSpPr txBox="1">
            <a:spLocks/>
          </p:cNvSpPr>
          <p:nvPr/>
        </p:nvSpPr>
        <p:spPr>
          <a:xfrm>
            <a:off x="2779757" y="3790950"/>
            <a:ext cx="77624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0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5" name="Title 4"/>
          <p:cNvSpPr txBox="1">
            <a:spLocks/>
          </p:cNvSpPr>
          <p:nvPr/>
        </p:nvSpPr>
        <p:spPr>
          <a:xfrm>
            <a:off x="4711700" y="3790950"/>
            <a:ext cx="28194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Tám mươi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itle 4"/>
          <p:cNvSpPr txBox="1">
            <a:spLocks/>
          </p:cNvSpPr>
          <p:nvPr/>
        </p:nvSpPr>
        <p:spPr>
          <a:xfrm>
            <a:off x="3860800" y="3943350"/>
            <a:ext cx="776243" cy="58551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80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88" t="45755" r="55374" b="40975"/>
          <a:stretch/>
        </p:blipFill>
        <p:spPr bwMode="auto">
          <a:xfrm>
            <a:off x="2387868" y="903642"/>
            <a:ext cx="4190463" cy="1591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576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  <p:bldP spid="123" grpId="0"/>
      <p:bldP spid="125" grpId="0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120900" y="768926"/>
            <a:ext cx="4724400" cy="1915891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9352032"/>
              </p:ext>
            </p:extLst>
          </p:nvPr>
        </p:nvGraphicFramePr>
        <p:xfrm>
          <a:off x="1511300" y="2952750"/>
          <a:ext cx="59436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280"/>
                <a:gridCol w="1097280"/>
                <a:gridCol w="1097280"/>
                <a:gridCol w="2651760"/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Chục</a:t>
                      </a:r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Đơn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vị</a:t>
                      </a:r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8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Viết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Đọc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872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2" name="Title 4"/>
          <p:cNvSpPr txBox="1">
            <a:spLocks/>
          </p:cNvSpPr>
          <p:nvPr/>
        </p:nvSpPr>
        <p:spPr>
          <a:xfrm>
            <a:off x="1669278" y="3790950"/>
            <a:ext cx="77624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5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3" name="Title 4"/>
          <p:cNvSpPr txBox="1">
            <a:spLocks/>
          </p:cNvSpPr>
          <p:nvPr/>
        </p:nvSpPr>
        <p:spPr>
          <a:xfrm>
            <a:off x="2779757" y="3790950"/>
            <a:ext cx="77624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3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5" name="Title 4"/>
          <p:cNvSpPr txBox="1">
            <a:spLocks/>
          </p:cNvSpPr>
          <p:nvPr/>
        </p:nvSpPr>
        <p:spPr>
          <a:xfrm>
            <a:off x="4711700" y="3790950"/>
            <a:ext cx="28194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Năm mươi ba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itle 4"/>
          <p:cNvSpPr txBox="1">
            <a:spLocks/>
          </p:cNvSpPr>
          <p:nvPr/>
        </p:nvSpPr>
        <p:spPr>
          <a:xfrm>
            <a:off x="3860800" y="3943350"/>
            <a:ext cx="776243" cy="58551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53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52" t="45313" r="55051" b="39412"/>
          <a:stretch/>
        </p:blipFill>
        <p:spPr bwMode="auto">
          <a:xfrm>
            <a:off x="2534223" y="898913"/>
            <a:ext cx="3790237" cy="1636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704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  <p:bldP spid="123" grpId="0"/>
      <p:bldP spid="125" grpId="0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35"/>
          <p:cNvSpPr/>
          <p:nvPr/>
        </p:nvSpPr>
        <p:spPr>
          <a:xfrm>
            <a:off x="142009" y="219075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5" name="Title 4"/>
          <p:cNvSpPr txBox="1">
            <a:spLocks/>
          </p:cNvSpPr>
          <p:nvPr/>
        </p:nvSpPr>
        <p:spPr>
          <a:xfrm>
            <a:off x="675409" y="323850"/>
            <a:ext cx="788310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Số?</a:t>
            </a:r>
          </a:p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a)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6" t="40365" r="21231" b="35417"/>
          <a:stretch/>
        </p:blipFill>
        <p:spPr bwMode="auto">
          <a:xfrm>
            <a:off x="284347" y="1386321"/>
            <a:ext cx="8554853" cy="2199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4100285" y="1657350"/>
            <a:ext cx="446973" cy="4381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4"/>
          <p:cNvSpPr txBox="1">
            <a:spLocks/>
          </p:cNvSpPr>
          <p:nvPr/>
        </p:nvSpPr>
        <p:spPr>
          <a:xfrm>
            <a:off x="4051924" y="1567769"/>
            <a:ext cx="491705" cy="6173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7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795848" y="1633764"/>
            <a:ext cx="446973" cy="4381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4"/>
          <p:cNvSpPr txBox="1">
            <a:spLocks/>
          </p:cNvSpPr>
          <p:nvPr/>
        </p:nvSpPr>
        <p:spPr>
          <a:xfrm>
            <a:off x="4595087" y="1544183"/>
            <a:ext cx="891313" cy="6173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80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844675" y="1651454"/>
            <a:ext cx="446973" cy="4381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4"/>
          <p:cNvSpPr txBox="1">
            <a:spLocks/>
          </p:cNvSpPr>
          <p:nvPr/>
        </p:nvSpPr>
        <p:spPr>
          <a:xfrm>
            <a:off x="6643914" y="1561873"/>
            <a:ext cx="891313" cy="6173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60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8239827" y="1723345"/>
            <a:ext cx="446973" cy="4381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4"/>
          <p:cNvSpPr txBox="1">
            <a:spLocks/>
          </p:cNvSpPr>
          <p:nvPr/>
        </p:nvSpPr>
        <p:spPr>
          <a:xfrm>
            <a:off x="8191466" y="1633764"/>
            <a:ext cx="491705" cy="6173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6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53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4"/>
          <p:cNvSpPr txBox="1">
            <a:spLocks/>
          </p:cNvSpPr>
          <p:nvPr/>
        </p:nvSpPr>
        <p:spPr>
          <a:xfrm>
            <a:off x="533400" y="1455057"/>
            <a:ext cx="338730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 smtClean="0">
                <a:latin typeface="Arial" pitchFamily="34" charset="0"/>
                <a:cs typeface="Arial" pitchFamily="34" charset="0"/>
              </a:rPr>
              <a:t>47 =        +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142009" y="219075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5" name="Title 4"/>
          <p:cNvSpPr txBox="1">
            <a:spLocks/>
          </p:cNvSpPr>
          <p:nvPr/>
        </p:nvSpPr>
        <p:spPr>
          <a:xfrm>
            <a:off x="651294" y="57150"/>
            <a:ext cx="788310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Số?</a:t>
            </a:r>
          </a:p>
        </p:txBody>
      </p:sp>
      <p:sp>
        <p:nvSpPr>
          <p:cNvPr id="20" name="Title 4"/>
          <p:cNvSpPr txBox="1">
            <a:spLocks/>
          </p:cNvSpPr>
          <p:nvPr/>
        </p:nvSpPr>
        <p:spPr>
          <a:xfrm>
            <a:off x="1544883" y="1428750"/>
            <a:ext cx="115662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40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766222" y="1450519"/>
            <a:ext cx="731520" cy="73152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3231276" y="1439634"/>
            <a:ext cx="731520" cy="73152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4"/>
          <p:cNvSpPr txBox="1">
            <a:spLocks/>
          </p:cNvSpPr>
          <p:nvPr/>
        </p:nvSpPr>
        <p:spPr>
          <a:xfrm>
            <a:off x="3007197" y="1428750"/>
            <a:ext cx="115662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7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itle 4"/>
          <p:cNvSpPr txBox="1">
            <a:spLocks/>
          </p:cNvSpPr>
          <p:nvPr/>
        </p:nvSpPr>
        <p:spPr>
          <a:xfrm>
            <a:off x="567906" y="2627085"/>
            <a:ext cx="338730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 smtClean="0">
                <a:latin typeface="Arial" pitchFamily="34" charset="0"/>
                <a:cs typeface="Arial" pitchFamily="34" charset="0"/>
              </a:rPr>
              <a:t>53 =        +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itle 4"/>
          <p:cNvSpPr txBox="1">
            <a:spLocks/>
          </p:cNvSpPr>
          <p:nvPr/>
        </p:nvSpPr>
        <p:spPr>
          <a:xfrm>
            <a:off x="1579389" y="2600778"/>
            <a:ext cx="115662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latin typeface="Arial" pitchFamily="34" charset="0"/>
                <a:cs typeface="Arial" pitchFamily="34" charset="0"/>
              </a:rPr>
              <a:t>5</a:t>
            </a:r>
            <a:r>
              <a:rPr lang="en-US" sz="4000" smtClean="0">
                <a:latin typeface="Arial" pitchFamily="34" charset="0"/>
                <a:cs typeface="Arial" pitchFamily="34" charset="0"/>
              </a:rPr>
              <a:t>0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800728" y="2622547"/>
            <a:ext cx="731520" cy="73152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3265782" y="2611662"/>
            <a:ext cx="731520" cy="73152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262086" y="2617107"/>
            <a:ext cx="731520" cy="73152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itle 4"/>
          <p:cNvSpPr txBox="1">
            <a:spLocks/>
          </p:cNvSpPr>
          <p:nvPr/>
        </p:nvSpPr>
        <p:spPr>
          <a:xfrm>
            <a:off x="4876404" y="2628900"/>
            <a:ext cx="338730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 smtClean="0">
                <a:latin typeface="Arial" pitchFamily="34" charset="0"/>
                <a:cs typeface="Arial" pitchFamily="34" charset="0"/>
              </a:rPr>
              <a:t>69 =        +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574280" y="2613477"/>
            <a:ext cx="731520" cy="73152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4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204296" y="2628900"/>
            <a:ext cx="731520" cy="73152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247838" y="2677251"/>
            <a:ext cx="640080" cy="6400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itle 4"/>
          <p:cNvSpPr txBox="1">
            <a:spLocks/>
          </p:cNvSpPr>
          <p:nvPr/>
        </p:nvSpPr>
        <p:spPr>
          <a:xfrm>
            <a:off x="5989566" y="2598057"/>
            <a:ext cx="115662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60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itle 4"/>
          <p:cNvSpPr txBox="1">
            <a:spLocks/>
          </p:cNvSpPr>
          <p:nvPr/>
        </p:nvSpPr>
        <p:spPr>
          <a:xfrm>
            <a:off x="2819400" y="3924300"/>
            <a:ext cx="338730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 smtClean="0">
                <a:latin typeface="Arial" pitchFamily="34" charset="0"/>
                <a:cs typeface="Arial" pitchFamily="34" charset="0"/>
              </a:rPr>
              <a:t>96 =        +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4147292" y="3924300"/>
            <a:ext cx="731520" cy="73152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4190834" y="3972651"/>
            <a:ext cx="640080" cy="6400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itle 4"/>
          <p:cNvSpPr txBox="1">
            <a:spLocks/>
          </p:cNvSpPr>
          <p:nvPr/>
        </p:nvSpPr>
        <p:spPr>
          <a:xfrm>
            <a:off x="3932562" y="3893457"/>
            <a:ext cx="115662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latin typeface="Arial" pitchFamily="34" charset="0"/>
                <a:cs typeface="Arial" pitchFamily="34" charset="0"/>
              </a:rPr>
              <a:t>9</a:t>
            </a:r>
            <a:r>
              <a:rPr lang="en-US" sz="4000" smtClean="0">
                <a:latin typeface="Arial" pitchFamily="34" charset="0"/>
                <a:cs typeface="Arial" pitchFamily="34" charset="0"/>
              </a:rPr>
              <a:t>0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5478881" y="3948789"/>
            <a:ext cx="731520" cy="73152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5475185" y="3954234"/>
            <a:ext cx="731520" cy="73152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4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itle 4"/>
          <p:cNvSpPr txBox="1">
            <a:spLocks/>
          </p:cNvSpPr>
          <p:nvPr/>
        </p:nvSpPr>
        <p:spPr>
          <a:xfrm>
            <a:off x="567906" y="752475"/>
            <a:ext cx="863039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53614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2" grpId="0" animBg="1"/>
      <p:bldP spid="31" grpId="0"/>
      <p:bldP spid="40" grpId="0" animBg="1"/>
      <p:bldP spid="41" grpId="0"/>
      <p:bldP spid="4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347</Words>
  <Application>Microsoft Office PowerPoint</Application>
  <PresentationFormat>On-screen Show (16:9)</PresentationFormat>
  <Paragraphs>111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.VnArial</vt:lpstr>
      <vt:lpstr>Calibri</vt:lpstr>
      <vt:lpstr>Office Theme</vt:lpstr>
      <vt:lpstr>PowerPoint Presentation</vt:lpstr>
      <vt:lpstr>Chủ đề 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PC</cp:lastModifiedBy>
  <cp:revision>71</cp:revision>
  <dcterms:created xsi:type="dcterms:W3CDTF">2018-01-14T04:30:44Z</dcterms:created>
  <dcterms:modified xsi:type="dcterms:W3CDTF">2021-04-15T06:54:07Z</dcterms:modified>
</cp:coreProperties>
</file>