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288" r:id="rId5"/>
    <p:sldId id="29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6556" y="2029248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27214" y="198120"/>
            <a:ext cx="51163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3412" y="247302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3" y="756704"/>
            <a:ext cx="46386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736812" y="4415427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52800" y="435497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502506" y="4317086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12 Clock Clip Art (Page 1) - Line.17QQ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70"/>
            <a:ext cx="2958447" cy="2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4" y="921339"/>
            <a:ext cx="4597421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Đây là các hoạt động củ Việt vào trong ngày chủ nhật.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40486" y="4554065"/>
            <a:ext cx="8351114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Việt làm gì lúc mấy giờ? Em có nên như Việt không?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2"/>
          <a:stretch/>
        </p:blipFill>
        <p:spPr bwMode="auto">
          <a:xfrm>
            <a:off x="682848" y="895350"/>
            <a:ext cx="7284314" cy="35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73048"/>
          <a:stretch/>
        </p:blipFill>
        <p:spPr bwMode="auto">
          <a:xfrm>
            <a:off x="4578145" y="401672"/>
            <a:ext cx="4464863" cy="5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47843"/>
          <a:stretch/>
        </p:blipFill>
        <p:spPr bwMode="auto">
          <a:xfrm>
            <a:off x="78992" y="438150"/>
            <a:ext cx="4464863" cy="35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419842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092431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51841" r="26501" b="28196"/>
          <a:stretch/>
        </p:blipFill>
        <p:spPr bwMode="auto">
          <a:xfrm>
            <a:off x="4578145" y="960120"/>
            <a:ext cx="4464863" cy="23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169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3048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Lịch chơi thể thao của Rô-bốt trong một tuần: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89560" y="3832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Rô-bốt chơi môn thể thao nào vào thứ tư?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85750" y="4213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Rô-bốt chơi bóng bàn vào những ngày nào?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81940" y="4594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Ngày nào Rô-bốt chơi môn thể thao giống ngày thứ hai?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962651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7635240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16153" y="1200150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hai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16153" y="1895663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ba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16153" y="2659756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tư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74383" y="3384863"/>
            <a:ext cx="918949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năm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715987" y="1184400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sáu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715987" y="1906583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bảy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715987" y="2628766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Chủ nhật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84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156</Words>
  <Application>Microsoft Office PowerPoint</Application>
  <PresentationFormat>On-screen Show (16:9)</PresentationFormat>
  <Paragraphs>38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445</cp:revision>
  <dcterms:created xsi:type="dcterms:W3CDTF">2021-01-09T02:19:28Z</dcterms:created>
  <dcterms:modified xsi:type="dcterms:W3CDTF">2021-04-09T00:12:19Z</dcterms:modified>
</cp:coreProperties>
</file>