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5"/>
  </p:notesMasterIdLst>
  <p:sldIdLst>
    <p:sldId id="275" r:id="rId3"/>
    <p:sldId id="264" r:id="rId4"/>
    <p:sldId id="276" r:id="rId5"/>
    <p:sldId id="287" r:id="rId6"/>
    <p:sldId id="290" r:id="rId7"/>
    <p:sldId id="291" r:id="rId8"/>
    <p:sldId id="292" r:id="rId9"/>
    <p:sldId id="288" r:id="rId10"/>
    <p:sldId id="277" r:id="rId11"/>
    <p:sldId id="278" r:id="rId12"/>
    <p:sldId id="286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9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0AEB6-293F-4A20-81CA-7C93B3CE7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153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12E3C2-3A50-434A-B5FB-D860B6D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239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:Đi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183D5-4E61-47A4-93D7-DC91B62C0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39218"/>
            <a:ext cx="7924295" cy="915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879865-C47C-4097-BD95-4F77A3CA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8305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6F8F88-406C-4BFA-B246-3D9795664CA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990600" y="685800"/>
            <a:ext cx="6936765" cy="5105400"/>
          </a:xfr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3DC90B-D142-4477-9E7C-DCDFBE6F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391400" cy="56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07D351-8454-4F2C-BED5-AFBADBA09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58" y="1295400"/>
            <a:ext cx="8120483" cy="37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21EFE1-B172-427A-991C-1F9336716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599422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15EF00-B01D-4886-8E7D-8629C53E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58" y="989220"/>
            <a:ext cx="6447645" cy="50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513</TotalTime>
  <Words>140</Words>
  <Application>Microsoft Office PowerPoint</Application>
  <PresentationFormat>On-screen Show (4:3)</PresentationFormat>
  <Paragraphs>11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60</cp:revision>
  <dcterms:created xsi:type="dcterms:W3CDTF">2020-08-08T13:30:12Z</dcterms:created>
  <dcterms:modified xsi:type="dcterms:W3CDTF">2025-05-13T08:55:07Z</dcterms:modified>
</cp:coreProperties>
</file>