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75" r:id="rId2"/>
    <p:sldId id="264" r:id="rId3"/>
    <p:sldId id="276" r:id="rId4"/>
    <p:sldId id="287" r:id="rId5"/>
    <p:sldId id="277" r:id="rId6"/>
    <p:sldId id="278" r:id="rId7"/>
    <p:sldId id="286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176</Words>
  <Application>Microsoft Office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60</cp:revision>
  <dcterms:created xsi:type="dcterms:W3CDTF">2020-08-08T13:30:12Z</dcterms:created>
  <dcterms:modified xsi:type="dcterms:W3CDTF">2025-05-13T08:52:29Z</dcterms:modified>
</cp:coreProperties>
</file>