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2" r:id="rId2"/>
    <p:sldId id="277" r:id="rId3"/>
    <p:sldId id="319" r:id="rId4"/>
    <p:sldId id="320" r:id="rId5"/>
    <p:sldId id="332" r:id="rId6"/>
    <p:sldId id="334" r:id="rId7"/>
    <p:sldId id="321" r:id="rId8"/>
    <p:sldId id="322" r:id="rId9"/>
    <p:sldId id="323" r:id="rId10"/>
    <p:sldId id="336" r:id="rId11"/>
    <p:sldId id="324" r:id="rId12"/>
    <p:sldId id="325" r:id="rId13"/>
    <p:sldId id="326" r:id="rId14"/>
    <p:sldId id="337" r:id="rId15"/>
    <p:sldId id="338" r:id="rId16"/>
    <p:sldId id="339" r:id="rId17"/>
    <p:sldId id="330" r:id="rId18"/>
    <p:sldId id="340" r:id="rId1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7B7"/>
    <a:srgbClr val="BD8E79"/>
    <a:srgbClr val="B37D65"/>
    <a:srgbClr val="8F5D47"/>
    <a:srgbClr val="B43C00"/>
    <a:srgbClr val="BF27CB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05" y="51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GD cho HS biết</a:t>
            </a:r>
            <a:r>
              <a:rPr lang="en-US" baseline="0" smtClean="0"/>
              <a:t> nghề nào cũng cao quý…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tự</a:t>
            </a:r>
            <a:r>
              <a:rPr lang="en-US" baseline="0" smtClean="0"/>
              <a:t> nói về bản thân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240" y="304800"/>
            <a:ext cx="10969943" cy="1143000"/>
          </a:xfrm>
        </p:spPr>
        <p:txBody>
          <a:bodyPr>
            <a:noAutofit/>
          </a:bodyPr>
          <a:lstStyle/>
          <a:p>
            <a:r>
              <a:rPr lang="en-US" sz="7200" smtClean="0">
                <a:latin typeface="Arial" pitchFamily="34" charset="0"/>
                <a:cs typeface="Arial" pitchFamily="34" charset="0"/>
              </a:rPr>
              <a:t>Gieo hạt</a:t>
            </a:r>
            <a:endParaRPr lang="en-US" sz="7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ãy là người gieo hạt dễ thương, bền bỉ và kiên trì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828800"/>
            <a:ext cx="7620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5171786" y="5778165"/>
            <a:ext cx="2082258" cy="8036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812" y="140637"/>
            <a:ext cx="12615224" cy="6242918"/>
            <a:chOff x="794388" y="521637"/>
            <a:chExt cx="12615224" cy="6242918"/>
          </a:xfrm>
        </p:grpSpPr>
        <p:sp>
          <p:nvSpPr>
            <p:cNvPr id="13" name="TextBox 12"/>
            <p:cNvSpPr txBox="1"/>
            <p:nvPr/>
          </p:nvSpPr>
          <p:spPr>
            <a:xfrm>
              <a:off x="2112268" y="521637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  <a:endParaRPr lang="en-US" sz="37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98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22612" y="1472955"/>
            <a:ext cx="633284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Tớ sẽ làm đầu bếp, 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làm bánh ngọt thật đẹp, 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Nấu món mì… siêu ngon.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2612" y="4180611"/>
            <a:ext cx="577648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A, tớ đi gieo hạt…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Mỗi khi vào mùa gặt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Lúa vàng reo trên đồng.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723" y="2286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347662"/>
            <a:ext cx="10960708" cy="110790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thứ hai và thứ ba những tiếng có vần </a:t>
            </a:r>
            <a:r>
              <a:rPr lang="en-US" sz="32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at, ep, êp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9519" y="4742207"/>
            <a:ext cx="906616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3099" y="2578886"/>
            <a:ext cx="1039666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6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ẹp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93934" y="2033587"/>
            <a:ext cx="1039666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6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bếp</a:t>
            </a:r>
            <a:endParaRPr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7723" y="240021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359084"/>
            <a:ext cx="3444265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5788" y="674037"/>
            <a:ext cx="12615224" cy="6166718"/>
            <a:chOff x="794388" y="597837"/>
            <a:chExt cx="12615224" cy="6166718"/>
          </a:xfrm>
        </p:grpSpPr>
        <p:sp>
          <p:nvSpPr>
            <p:cNvPr id="15" name="TextBox 14"/>
            <p:cNvSpPr txBox="1"/>
            <p:nvPr/>
          </p:nvSpPr>
          <p:spPr>
            <a:xfrm>
              <a:off x="2112268" y="597837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  <a:endParaRPr lang="en-US" sz="37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7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2504796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8114" y="3585935"/>
            <a:ext cx="9366442" cy="212906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muốn là thuỷ thủ để lái tàu vượt sóng dữ, băng qua nhiều đại dương.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7711" y="1219802"/>
            <a:ext cx="10460182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 nhỏ muốn trở thành thuỷ thuỷ để làm gì?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2504796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8114" y="3585935"/>
            <a:ext cx="9366442" cy="212906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muốn là đầu bếp để làm những chiếc bánh ngọt thật đẹp, nấu món mì siêu ngon.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7711" y="1219802"/>
            <a:ext cx="10460182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 nhỏ muốn trở thành đầu bếp để làm gì?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2504796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8114" y="3585935"/>
            <a:ext cx="9366442" cy="212906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trong khổ thơ thứ ba muốn làm người gieo hạt (tức là người nông dân).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702" y="1219802"/>
            <a:ext cx="11506200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khổ thơ thứ 3, bạn nhỏ muốn làm nghề gì?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7012" y="3048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782" y="423862"/>
            <a:ext cx="8827665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3732" y="1600200"/>
            <a:ext cx="6252049" cy="455500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Lớn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A,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tớ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gieo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mùa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gặt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Lúa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reo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…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quá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!</a:t>
            </a: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tớ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Rồi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mai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nghĩ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dần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18" y="1666006"/>
            <a:ext cx="3656648" cy="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213838"/>
            <a:ext cx="3656648" cy="4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18" y="2648331"/>
            <a:ext cx="3656648" cy="5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76" y="3104546"/>
            <a:ext cx="4424543" cy="6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76" y="4114800"/>
            <a:ext cx="4022312" cy="45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84" y="4566497"/>
            <a:ext cx="4424543" cy="5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64" y="5022634"/>
            <a:ext cx="3656648" cy="49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18" y="5506544"/>
            <a:ext cx="3988894" cy="5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6886901" y="1371601"/>
            <a:ext cx="3703311" cy="5236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1476701" y="1371600"/>
            <a:ext cx="4890715" cy="52686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627" y="1778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296863"/>
            <a:ext cx="108591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Trao đổi: Lớn lên em thích làm nghề gì? Vì sao?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9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 LÊN BẠN LÀM GÌ</a:t>
            </a:r>
            <a:endParaRPr lang="en-US" sz="43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>
          <a:xfrm>
            <a:off x="4899197" y="4273934"/>
            <a:ext cx="2438400" cy="2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các hình dưới đây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508" y="6019800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Mỗi người trong hình làm nghề gì?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45573" r="54893" b="40365"/>
          <a:stretch/>
        </p:blipFill>
        <p:spPr bwMode="auto">
          <a:xfrm>
            <a:off x="733245" y="1371600"/>
            <a:ext cx="1096809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op 8 đầu bếp giỏi nhất Việt Nam - Toplist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/>
          <a:stretch/>
        </p:blipFill>
        <p:spPr bwMode="auto">
          <a:xfrm>
            <a:off x="994487" y="3751634"/>
            <a:ext cx="1584566" cy="22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S. Nguyễn Trung Nghĩ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/>
          <a:stretch/>
        </p:blipFill>
        <p:spPr bwMode="auto">
          <a:xfrm>
            <a:off x="3008312" y="3737624"/>
            <a:ext cx="1714500" cy="2287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ỹ sư công trình - MEP Engineer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8645"/>
          <a:stretch/>
        </p:blipFill>
        <p:spPr bwMode="auto">
          <a:xfrm>
            <a:off x="4966297" y="3751634"/>
            <a:ext cx="2256231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ô giáo Nguyễn Thị Hằng tận tâm, đầy trách nhiệm với học sinh tiểu học -  Giáo dục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33659"/>
          <a:stretch/>
        </p:blipFill>
        <p:spPr bwMode="auto">
          <a:xfrm>
            <a:off x="7415828" y="3751634"/>
            <a:ext cx="1874305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hững phi công nổi tiếng được yêu mến nhất hiện nay, 2/3 là các &quot;bóng hồng&quot;  làm chủ bầu trờ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33639"/>
          <a:stretch/>
        </p:blipFill>
        <p:spPr bwMode="auto">
          <a:xfrm>
            <a:off x="9675812" y="3695700"/>
            <a:ext cx="1747380" cy="22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205611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256427"/>
            <a:ext cx="9852634" cy="697563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7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388" y="381000"/>
            <a:ext cx="12615224" cy="6383555"/>
            <a:chOff x="794388" y="381000"/>
            <a:chExt cx="12615224" cy="6383555"/>
          </a:xfrm>
        </p:grpSpPr>
        <p:sp>
          <p:nvSpPr>
            <p:cNvPr id="4" name="TextBox 3"/>
            <p:cNvSpPr txBox="1"/>
            <p:nvPr/>
          </p:nvSpPr>
          <p:spPr>
            <a:xfrm>
              <a:off x="2112268" y="381000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  <a:endParaRPr lang="en-US" sz="37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1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205611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256427"/>
            <a:ext cx="9852634" cy="697563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7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2268" y="381000"/>
            <a:ext cx="792735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  <a:endParaRPr lang="en-US" sz="4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188" y="1361428"/>
            <a:ext cx="6747824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Tớ muốn làm thuỷ thủ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Lái tàu vượt sóng dữ,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Băng qua nhiều đại dương.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5054" y="1361428"/>
            <a:ext cx="577648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A, tớ đi gieo hạt…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Mỗi khi vào mùa gặt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Lúa vàng reo trên đồng.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188" y="3888906"/>
            <a:ext cx="633284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Tớ sẽ làm đầu bếp, 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Làm bánh ngọt thật đẹp, 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Nấu món mì… siêu ngon.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0397" y="3888906"/>
            <a:ext cx="6636815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Câu hỏi này… khó quá!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Để tớ làm bài đã…</a:t>
            </a:r>
          </a:p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Rồi ngày mai, nghĩ dần…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3812" y="6087533"/>
            <a:ext cx="4141431" cy="6154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(Thái Dương)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90742" y="1018411"/>
            <a:ext cx="159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90743" y="2530935"/>
            <a:ext cx="1591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6612" y="3048000"/>
            <a:ext cx="1275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23845" y="3628572"/>
            <a:ext cx="2022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26271" y="3069771"/>
            <a:ext cx="1600200" cy="7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/>
        </p:blipFill>
        <p:spPr>
          <a:xfrm flipH="1">
            <a:off x="727321" y="2335582"/>
            <a:ext cx="3413334" cy="3292189"/>
          </a:xfrm>
          <a:prstGeom prst="rect">
            <a:avLst/>
          </a:prstGeom>
        </p:spPr>
      </p:pic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60433" y="807579"/>
            <a:ext cx="5067085" cy="1099883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5" y="391100"/>
              <a:ext cx="4320480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lớn lên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48389" y="1720028"/>
            <a:ext cx="4560240" cy="1051529"/>
            <a:chOff x="4441088" y="439454"/>
            <a:chExt cx="4561429" cy="1051530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40" y="439454"/>
              <a:ext cx="3762377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thuỷ thủ</a:t>
              </a:r>
              <a:endParaRPr lang="zh-CN" altLang="en-US" sz="43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844375" y="2834188"/>
            <a:ext cx="4520696" cy="1084912"/>
            <a:chOff x="4441088" y="482123"/>
            <a:chExt cx="4521874" cy="1084913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</a:t>
              </a:r>
              <a:r>
                <a:rPr lang="en-US" altLang="zh-CN" sz="43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ái tàu</a:t>
              </a:r>
              <a:endParaRPr lang="zh-CN" altLang="en-US" sz="43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748390" y="3822465"/>
            <a:ext cx="5307393" cy="1086726"/>
            <a:chOff x="4441088" y="404256"/>
            <a:chExt cx="5308777" cy="108672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4453269" cy="108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đ</a:t>
              </a:r>
              <a:r>
                <a:rPr lang="en-US" altLang="zh-CN" sz="43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ại dương</a:t>
              </a:r>
              <a:endParaRPr lang="zh-CN" altLang="en-US" sz="43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460432" y="4732856"/>
            <a:ext cx="4611414" cy="1045776"/>
            <a:chOff x="4441088" y="445206"/>
            <a:chExt cx="4612616" cy="1045778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96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mùa gặt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209040" y="1679210"/>
            <a:ext cx="288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79059" y="2614306"/>
            <a:ext cx="56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603673" y="3692187"/>
            <a:ext cx="317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002487" y="4723655"/>
            <a:ext cx="1301725" cy="9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32612" y="5627771"/>
            <a:ext cx="475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32331" y="1679210"/>
            <a:ext cx="288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582304" y="3690488"/>
            <a:ext cx="565301" cy="162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53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60216" y="228600"/>
            <a:ext cx="12615224" cy="6383555"/>
            <a:chOff x="794388" y="381000"/>
            <a:chExt cx="12615224" cy="6383555"/>
          </a:xfrm>
        </p:grpSpPr>
        <p:sp>
          <p:nvSpPr>
            <p:cNvPr id="36" name="TextBox 35"/>
            <p:cNvSpPr txBox="1"/>
            <p:nvPr/>
          </p:nvSpPr>
          <p:spPr>
            <a:xfrm>
              <a:off x="2112268" y="381000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  <a:endParaRPr lang="en-US" sz="37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 smtClean="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307043" y="2867060"/>
            <a:ext cx="131582" cy="580823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870487" y="5357816"/>
            <a:ext cx="131582" cy="580823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1657012" y="2853204"/>
            <a:ext cx="131582" cy="580823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739643" y="5371672"/>
            <a:ext cx="131582" cy="580823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58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126" y="457200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Thuỷ thủ</a:t>
            </a:r>
            <a:r>
              <a: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212" y="457200"/>
            <a:ext cx="8864246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smtClean="0">
                <a:latin typeface="Arial" pitchFamily="34" charset="0"/>
                <a:cs typeface="Arial" pitchFamily="34" charset="0"/>
              </a:rPr>
              <a:t>người làm việc trên tàu thuỷ.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3712" y="1707536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Sóng dữ	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42798" y="1707536"/>
            <a:ext cx="8864246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smtClean="0">
                <a:latin typeface="Arial" pitchFamily="34" charset="0"/>
                <a:cs typeface="Arial" pitchFamily="34" charset="0"/>
              </a:rPr>
              <a:t>sóng lớn và nguy hiểm.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Mát mắt trước những hình nền sóng biển đẹp nhất thế giớ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2865994"/>
            <a:ext cx="6019800" cy="36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2626" y="1416664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 bếp: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4012" y="1752600"/>
            <a:ext cx="9271255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smtClean="0">
                <a:latin typeface="Arial" pitchFamily="34" charset="0"/>
                <a:cs typeface="Arial" pitchFamily="34" charset="0"/>
              </a:rPr>
              <a:t>người nấu ăn (thường chỉ người chuyên làm nghề nấu ăn.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3212" y="3093064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Gieo: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612" y="3816964"/>
            <a:ext cx="9271255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smtClean="0">
                <a:latin typeface="Arial" pitchFamily="34" charset="0"/>
                <a:cs typeface="Arial" pitchFamily="34" charset="0"/>
              </a:rPr>
              <a:t>rắc hạt xuống đất để cho mọc thành cây (gieo hạt: ý nói trồng trọt).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945</Words>
  <Application>Microsoft Office PowerPoint</Application>
  <PresentationFormat>Custom</PresentationFormat>
  <Paragraphs>171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宋体</vt:lpstr>
      <vt:lpstr>Arial</vt:lpstr>
      <vt:lpstr>Arial Rounded MT Bold</vt:lpstr>
      <vt:lpstr>Arial-Rounded</vt:lpstr>
      <vt:lpstr>Calibri</vt:lpstr>
      <vt:lpstr>Times New Roman</vt:lpstr>
      <vt:lpstr>方正卡通简体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Gieo hạt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219</cp:revision>
  <dcterms:created xsi:type="dcterms:W3CDTF">2020-12-08T15:48:47Z</dcterms:created>
  <dcterms:modified xsi:type="dcterms:W3CDTF">2025-05-13T01:30:24Z</dcterms:modified>
</cp:coreProperties>
</file>