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7" r:id="rId4"/>
    <p:sldId id="265" r:id="rId5"/>
    <p:sldId id="270" r:id="rId6"/>
    <p:sldId id="266" r:id="rId7"/>
    <p:sldId id="275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197" y="5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1" y="19050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“Đi tớ trường”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447800"/>
            <a:ext cx="8700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chỉ ra những nguyên nhân gây ngã và hậu quả của nó.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2020-2021\Giáo án điện tử các môn - 2020\Dao duc\tranh anh dao duc\Daoduc1 chu de 8 (LAN) - ẢNH\dd27.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2" b="19470"/>
          <a:stretch/>
        </p:blipFill>
        <p:spPr bwMode="auto">
          <a:xfrm>
            <a:off x="381000" y="2514600"/>
            <a:ext cx="825733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3622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làm gì để phòng, tránh thương tích do ngã?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970782"/>
            <a:ext cx="885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8 (LAN) - ẢNH\dd27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4" t="17593" r="7773" b="57245"/>
          <a:stretch/>
        </p:blipFill>
        <p:spPr bwMode="auto">
          <a:xfrm>
            <a:off x="0" y="2971800"/>
            <a:ext cx="9144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495729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chia sẻ với các bạn cách em phòng, tránh bị ngã.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8973" y="2286000"/>
            <a:ext cx="5886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đưa ra lời khuyên cho bạn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2020-2021\Giáo án điện tử các môn - 2020\Dao duc\tranh anh dao duc\Daoduc1 chu de 8 (LAN) - ẢNH\dd27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6" t="55909" r="11147" b="26248"/>
          <a:stretch/>
        </p:blipFill>
        <p:spPr bwMode="auto">
          <a:xfrm>
            <a:off x="381000" y="3464653"/>
            <a:ext cx="8305800" cy="298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351782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thực hiện một số cách đơn giản và phù hợp để tránh thương tích do ngã.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2056088"/>
            <a:ext cx="7432951" cy="2263499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32209" y="2133600"/>
            <a:ext cx="601639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Để phòng bị ngã bạn ơi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Đừng nên chạy nhảy ở nơi trơn nào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Trèo leo thương tích rất cao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đồ bảo vệ mang vào yên tâm.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141" y="4319587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143</Words>
  <Application>Microsoft Office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HP001 TD 4H</vt:lpstr>
      <vt:lpstr>HP-089</vt:lpstr>
      <vt:lpstr>Times New Roman</vt:lpstr>
      <vt:lpstr>Office Theme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</cp:lastModifiedBy>
  <cp:revision>32</cp:revision>
  <dcterms:created xsi:type="dcterms:W3CDTF">2006-08-16T00:00:00Z</dcterms:created>
  <dcterms:modified xsi:type="dcterms:W3CDTF">2025-05-13T09:26:42Z</dcterms:modified>
</cp:coreProperties>
</file>