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2"/>
  </p:notesMasterIdLst>
  <p:sldIdLst>
    <p:sldId id="341" r:id="rId3"/>
    <p:sldId id="259" r:id="rId4"/>
    <p:sldId id="356" r:id="rId5"/>
    <p:sldId id="364" r:id="rId6"/>
    <p:sldId id="365" r:id="rId7"/>
    <p:sldId id="366" r:id="rId8"/>
    <p:sldId id="367" r:id="rId9"/>
    <p:sldId id="355" r:id="rId10"/>
    <p:sldId id="279" r:id="rId11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" y="66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13/5/2025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9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0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54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7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2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3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0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5/13/2025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534401" cy="129586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495300" y="2078038"/>
            <a:ext cx="11202988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“Hai chú mèo con”, sáng tác: Phan Huỳnh Điểu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Anh Thy, Khương Duy – Hai Chú Mèo Ngoa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2750" y="50704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24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788988" y="1057275"/>
            <a:ext cx="1077753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Bạn nào đã tự giác học tập, bạn nào chưa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1708150"/>
            <a:ext cx="8880475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461963" y="5864225"/>
            <a:ext cx="86360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Vì sao em cần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1" grpId="0"/>
      <p:bldP spid="164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39103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dưới đây đã tự giác học tập?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3" y="1377950"/>
            <a:ext cx="10598150" cy="466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854065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53430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555355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23055" y="329565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659620" y="323850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1225" y="1571625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học tập chưa? Hãy chia sẻ cùng các bạn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642620"/>
            <a:ext cx="41529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90500" y="1355725"/>
            <a:ext cx="60229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771650" y="2085975"/>
            <a:ext cx="4352925" cy="2028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ra ngoài tham gia tập thể dục cùng các bạn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1571625"/>
            <a:ext cx="8656955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</Words>
  <Application>Microsoft Office PowerPoint</Application>
  <PresentationFormat>Widescreen</PresentationFormat>
  <Paragraphs>21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SimSun</vt:lpstr>
      <vt:lpstr>.VnAvant</vt:lpstr>
      <vt:lpstr>Arial</vt:lpstr>
      <vt:lpstr>Calibri</vt:lpstr>
      <vt:lpstr>等线</vt:lpstr>
      <vt:lpstr>Georgia</vt:lpstr>
      <vt:lpstr>Goudy Old Style</vt:lpstr>
      <vt:lpstr>Gill Sans MT</vt:lpstr>
      <vt:lpstr>Times New Roman</vt:lpstr>
      <vt:lpstr>Trebuchet MS</vt:lpstr>
      <vt:lpstr>Wingdings</vt:lpstr>
      <vt:lpstr>ClassicFrameVTI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2020-08-10T03:18:00Z</dcterms:created>
  <dcterms:modified xsi:type="dcterms:W3CDTF">2025-05-13T09:04:48Z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