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370" r:id="rId2"/>
    <p:sldId id="453" r:id="rId3"/>
    <p:sldId id="387" r:id="rId4"/>
    <p:sldId id="371" r:id="rId5"/>
    <p:sldId id="455" r:id="rId6"/>
    <p:sldId id="45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965E38-10BC-48BE-947E-B84CCBDB61F3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AB762-ECB1-4859-9DF2-031E46E3C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486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nữa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15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hôm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nay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01A87-05CF-4C71-96F2-B8AF667EE0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3349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55B77-85DC-A2F7-279E-77554764F6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F827D3-CF7C-907A-D6CC-E34442B657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0E560E-A861-6C6D-885B-4CC8ECBD7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8094-898F-49E7-B660-A16B91AFF3C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39D71-40FA-EFC4-CEAE-6D2AC1401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1EA38-130A-0485-821C-8532D0901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EEAA-05AF-434A-B1AA-F048059D7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88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E7722-6D3E-3211-91C7-E3FF9076C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FBBD6F-4451-6DC2-4BE0-7603602C7B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08C848-70A3-6BAB-AD4C-63C7B13C6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8094-898F-49E7-B660-A16B91AFF3C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03C885-D490-C480-AECD-725353585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E23027-1939-BC73-FCBC-F73A57C81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EEAA-05AF-434A-B1AA-F048059D7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37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9B3F7C-F9FA-D39C-0668-95C6EA51D8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B80C69-6E74-5D1B-D3A0-058C448AE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65A1E6-2595-9F61-478B-BAA4F3F45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8094-898F-49E7-B660-A16B91AFF3C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5D781-2DC4-25EA-3162-691FB0DB0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749B2-7003-5E98-12A9-7A204988E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EEAA-05AF-434A-B1AA-F048059D7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89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EF36D-BF55-0CA6-7C9C-ABAABCDAB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A602D-B107-DA40-F4AA-272BC48B7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A9FE6C-AB72-A400-781B-26D2FE592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8094-898F-49E7-B660-A16B91AFF3C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DCACAD-AA4A-BAA6-EED8-2303B03D1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6D71F-6378-DBE5-CC4B-DF4D97894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EEAA-05AF-434A-B1AA-F048059D7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370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2D80E-22C5-9AC1-901D-6B92E7ACB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8DD0CE-0758-0338-8D25-12DCD546FA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D585C-4839-FD34-BAD0-BA53879F0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8094-898F-49E7-B660-A16B91AFF3C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D9312-7ED9-74E9-CAE7-3ADBC24F1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5EC62-A0C6-F7DE-29C4-2420F337E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EEAA-05AF-434A-B1AA-F048059D7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253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27DB9-D618-C0B5-95DE-1591CB903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974C2-EBD6-8E4A-8DD6-597F0CA00E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A5E90C-2732-D4B4-3018-08C69E8AFF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2D5B40-D701-DB06-C367-350B5801B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8094-898F-49E7-B660-A16B91AFF3C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401681-EF74-3088-BB7B-F4D34BD56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6D61-BCF9-E67B-2E41-2A987E6AC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EEAA-05AF-434A-B1AA-F048059D7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71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76DFF-D32A-3C9E-5A60-A86B91DFF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8252B0-083B-12EA-9F53-005867E8A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7A7739-5C7F-3401-43AC-2AAEAD642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C8A4B7-2B1A-7FC8-192B-2D408C16A5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B33671-2159-BA45-F71B-07A5DCDF40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DA1CFD-72CA-2E57-A75F-DA2C24975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8094-898F-49E7-B660-A16B91AFF3C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E02973-3D7C-7673-63E4-05CB86C41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42D6A4-5484-544B-382E-5FDD15129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EEAA-05AF-434A-B1AA-F048059D7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976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C8570-50D3-5079-9D68-F81E115F9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91A1-FBB2-94BB-99C2-77DA75E1E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8094-898F-49E7-B660-A16B91AFF3C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C78AD3-C682-8D29-6557-01DFF6178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1800FB-7B73-21A6-BD0E-66D584102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EEAA-05AF-434A-B1AA-F048059D7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72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555BED-E8E0-1418-6CBF-447276915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8094-898F-49E7-B660-A16B91AFF3C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CEE890-3A86-2A00-4F02-D0FEC5357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D98AA7-620D-9703-72A8-EB0A1891D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EEAA-05AF-434A-B1AA-F048059D7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473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8A21F-1258-1533-C890-BBFC5F21B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9BD9-7AEE-25E5-5E98-2A44E50B0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3E2F9-9A26-A82C-9817-46CB438088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FDFF16-6865-024C-7F6B-24F715BB9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8094-898F-49E7-B660-A16B91AFF3C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6CD882-2D4D-1374-9AF9-FBBEC73CA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2AFAB2-ADC5-BD19-D2D7-A97A0AD1B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EEAA-05AF-434A-B1AA-F048059D7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985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991EF-807B-75E9-E2DA-2FA869AD9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FC485C-5A16-28A9-4AE7-912A5E174F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C5E057-D902-D3CA-E779-40ACB69FFF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313360-2095-C2A0-F970-8A90147EF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68094-898F-49E7-B660-A16B91AFF3C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5B566E-9A20-A07C-B275-F81055CBD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5D22A8-100D-EEC8-A46D-4D6B70498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EEAA-05AF-434A-B1AA-F048059D7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630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FA48AA-9D7E-A53E-2BAB-F5BD824AA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2C2A2B-5BB7-9935-63C5-4DF337571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9EC231-AF3E-AF72-9110-F6A49EC3C8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68094-898F-49E7-B660-A16B91AFF3C6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6C72B-7B79-A2E1-C14E-D6B00644AD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3CDCC-843C-E805-2706-0352FFDA09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5EEAA-05AF-434A-B1AA-F048059D788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8E16DFD0-766E-7416-BBAC-3866CF7B322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9174" y="-123825"/>
            <a:ext cx="1114425" cy="1114425"/>
          </a:xfrm>
          <a:prstGeom prst="rect">
            <a:avLst/>
          </a:prstGeom>
        </p:spPr>
      </p:pic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363F661D-368C-670E-2E10-E67772124B9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584" y="8041607"/>
            <a:ext cx="111442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081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18" Type="http://schemas.microsoft.com/office/2007/relationships/hdphoto" Target="../media/hdphoto5.wdp"/><Relationship Id="rId26" Type="http://schemas.openxmlformats.org/officeDocument/2006/relationships/image" Target="../media/image25.png"/><Relationship Id="rId21" Type="http://schemas.openxmlformats.org/officeDocument/2006/relationships/image" Target="../media/image22.png"/><Relationship Id="rId34" Type="http://schemas.openxmlformats.org/officeDocument/2006/relationships/image" Target="../media/image29.png"/><Relationship Id="rId7" Type="http://schemas.openxmlformats.org/officeDocument/2006/relationships/image" Target="../media/image12.jpg"/><Relationship Id="rId12" Type="http://schemas.openxmlformats.org/officeDocument/2006/relationships/image" Target="../media/image16.png"/><Relationship Id="rId17" Type="http://schemas.openxmlformats.org/officeDocument/2006/relationships/image" Target="../media/image20.png"/><Relationship Id="rId25" Type="http://schemas.openxmlformats.org/officeDocument/2006/relationships/image" Target="../media/image24.png"/><Relationship Id="rId33" Type="http://schemas.microsoft.com/office/2007/relationships/hdphoto" Target="../media/hdphoto12.wdp"/><Relationship Id="rId38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6" Type="http://schemas.microsoft.com/office/2007/relationships/hdphoto" Target="../media/hdphoto4.wdp"/><Relationship Id="rId20" Type="http://schemas.microsoft.com/office/2007/relationships/hdphoto" Target="../media/hdphoto6.wdp"/><Relationship Id="rId29" Type="http://schemas.microsoft.com/office/2007/relationships/hdphoto" Target="../media/hdphoto10.wdp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5.png"/><Relationship Id="rId24" Type="http://schemas.microsoft.com/office/2007/relationships/hdphoto" Target="../media/hdphoto8.wdp"/><Relationship Id="rId32" Type="http://schemas.openxmlformats.org/officeDocument/2006/relationships/image" Target="../media/image28.png"/><Relationship Id="rId37" Type="http://schemas.microsoft.com/office/2007/relationships/hdphoto" Target="../media/hdphoto14.wdp"/><Relationship Id="rId5" Type="http://schemas.openxmlformats.org/officeDocument/2006/relationships/image" Target="../media/image11.png"/><Relationship Id="rId15" Type="http://schemas.openxmlformats.org/officeDocument/2006/relationships/image" Target="../media/image19.png"/><Relationship Id="rId23" Type="http://schemas.openxmlformats.org/officeDocument/2006/relationships/image" Target="../media/image23.png"/><Relationship Id="rId28" Type="http://schemas.openxmlformats.org/officeDocument/2006/relationships/image" Target="../media/image26.png"/><Relationship Id="rId36" Type="http://schemas.openxmlformats.org/officeDocument/2006/relationships/image" Target="../media/image30.png"/><Relationship Id="rId10" Type="http://schemas.openxmlformats.org/officeDocument/2006/relationships/image" Target="../media/image14.png"/><Relationship Id="rId19" Type="http://schemas.openxmlformats.org/officeDocument/2006/relationships/image" Target="../media/image21.png"/><Relationship Id="rId31" Type="http://schemas.microsoft.com/office/2007/relationships/hdphoto" Target="../media/hdphoto11.wdp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18.png"/><Relationship Id="rId22" Type="http://schemas.microsoft.com/office/2007/relationships/hdphoto" Target="../media/hdphoto7.wdp"/><Relationship Id="rId27" Type="http://schemas.microsoft.com/office/2007/relationships/hdphoto" Target="../media/hdphoto9.wdp"/><Relationship Id="rId30" Type="http://schemas.openxmlformats.org/officeDocument/2006/relationships/image" Target="../media/image27.png"/><Relationship Id="rId35" Type="http://schemas.microsoft.com/office/2007/relationships/hdphoto" Target="../media/hdphoto13.wdp"/><Relationship Id="rId8" Type="http://schemas.openxmlformats.org/officeDocument/2006/relationships/image" Target="../media/image13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8CCB49BD-A6D0-45DB-A12A-D9D06D8DBA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F7C19AA-5F2F-1D35-C06E-D079CA1C6CFC}"/>
              </a:ext>
            </a:extLst>
          </p:cNvPr>
          <p:cNvGrpSpPr/>
          <p:nvPr/>
        </p:nvGrpSpPr>
        <p:grpSpPr>
          <a:xfrm>
            <a:off x="178676" y="85345"/>
            <a:ext cx="11799281" cy="1152905"/>
            <a:chOff x="5479807" y="85344"/>
            <a:chExt cx="6498150" cy="3618623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AD1F985-855E-B8B1-E9A7-8A9EF9DE21BD}"/>
                </a:ext>
              </a:extLst>
            </p:cNvPr>
            <p:cNvSpPr/>
            <p:nvPr/>
          </p:nvSpPr>
          <p:spPr>
            <a:xfrm>
              <a:off x="5479807" y="85344"/>
              <a:ext cx="6498150" cy="3618623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F20B72A-A054-86B4-7150-4FA9E5A8B308}"/>
                </a:ext>
              </a:extLst>
            </p:cNvPr>
            <p:cNvSpPr txBox="1"/>
            <p:nvPr/>
          </p:nvSpPr>
          <p:spPr>
            <a:xfrm>
              <a:off x="5581561" y="265823"/>
              <a:ext cx="6326754" cy="28122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biết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gì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về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những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con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vật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xung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quanh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?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Chúng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có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bộ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phận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nào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?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Lợi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ích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của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chúng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gì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19C92EF-A171-A7FD-0B29-148FEE3D8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75" y="1459953"/>
            <a:ext cx="10077450" cy="527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39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8CCB49BD-A6D0-45DB-A12A-D9D06D8DBA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F7C19AA-5F2F-1D35-C06E-D079CA1C6CFC}"/>
              </a:ext>
            </a:extLst>
          </p:cNvPr>
          <p:cNvGrpSpPr/>
          <p:nvPr/>
        </p:nvGrpSpPr>
        <p:grpSpPr>
          <a:xfrm>
            <a:off x="178676" y="85345"/>
            <a:ext cx="11799281" cy="1152905"/>
            <a:chOff x="5479807" y="85344"/>
            <a:chExt cx="6498150" cy="3618623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AD1F985-855E-B8B1-E9A7-8A9EF9DE21BD}"/>
                </a:ext>
              </a:extLst>
            </p:cNvPr>
            <p:cNvSpPr/>
            <p:nvPr/>
          </p:nvSpPr>
          <p:spPr>
            <a:xfrm>
              <a:off x="5479807" y="85344"/>
              <a:ext cx="6498150" cy="3618623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F20B72A-A054-86B4-7150-4FA9E5A8B308}"/>
                </a:ext>
              </a:extLst>
            </p:cNvPr>
            <p:cNvSpPr txBox="1"/>
            <p:nvPr/>
          </p:nvSpPr>
          <p:spPr>
            <a:xfrm>
              <a:off x="5581561" y="265822"/>
              <a:ext cx="6326754" cy="33810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1. Quan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sá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con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vật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xung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quanh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 Hoàn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thành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phiếu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theo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mẫu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phiếu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bên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chia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sẻ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với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bạn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A8B5A98-992C-2CF8-1A4C-9CFF4AC14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049" y="1652587"/>
            <a:ext cx="8047581" cy="451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61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8CCB49BD-A6D0-45DB-A12A-D9D06D8DBA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FA33A2E-365D-5093-406C-36C8004C2D07}"/>
              </a:ext>
            </a:extLst>
          </p:cNvPr>
          <p:cNvGraphicFramePr>
            <a:graphicFrameLocks noGrp="1"/>
          </p:cNvGraphicFramePr>
          <p:nvPr/>
        </p:nvGraphicFramePr>
        <p:xfrm>
          <a:off x="1083128" y="1999362"/>
          <a:ext cx="9127672" cy="4147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09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0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09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09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09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09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89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6933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vi-VN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000" b="1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vi-VN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endParaRPr lang="vi-VN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Thấp</a:t>
                      </a:r>
                      <a:endParaRPr lang="vi-VN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</a:t>
                      </a:r>
                      <a:endParaRPr lang="vi-VN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endParaRPr lang="vi-VN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vi-VN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endParaRPr lang="vi-VN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333">
                <a:tc>
                  <a:txBody>
                    <a:bodyPr/>
                    <a:lstStyle/>
                    <a:p>
                      <a:pPr algn="dist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3753">
                <a:tc>
                  <a:txBody>
                    <a:bodyPr/>
                    <a:lstStyle/>
                    <a:p>
                      <a:pPr algn="dist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333">
                <a:tc>
                  <a:txBody>
                    <a:bodyPr/>
                    <a:lstStyle/>
                    <a:p>
                      <a:pPr algn="dist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333">
                <a:tc>
                  <a:txBody>
                    <a:bodyPr/>
                    <a:lstStyle/>
                    <a:p>
                      <a:pPr algn="dist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9F4C60B8-4571-6510-EE5D-FFDEEFF2C65D}"/>
              </a:ext>
            </a:extLst>
          </p:cNvPr>
          <p:cNvSpPr/>
          <p:nvPr/>
        </p:nvSpPr>
        <p:spPr>
          <a:xfrm>
            <a:off x="2155374" y="547001"/>
            <a:ext cx="7133772" cy="1138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MẪU PHIẾU QUAN SÁT CON VẬT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Nhóm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FE22DE-D68E-0073-3036-CDFDBB9407F9}"/>
              </a:ext>
            </a:extLst>
          </p:cNvPr>
          <p:cNvSpPr/>
          <p:nvPr/>
        </p:nvSpPr>
        <p:spPr>
          <a:xfrm>
            <a:off x="2314575" y="3829050"/>
            <a:ext cx="990600" cy="732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Con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chim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9DBD91-D084-A0BE-BAB3-06CBE9812002}"/>
              </a:ext>
            </a:extLst>
          </p:cNvPr>
          <p:cNvSpPr/>
          <p:nvPr/>
        </p:nvSpPr>
        <p:spPr>
          <a:xfrm>
            <a:off x="6858000" y="3857625"/>
            <a:ext cx="1045026" cy="581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845FE0-A479-BF5C-7D72-7738009FE74D}"/>
              </a:ext>
            </a:extLst>
          </p:cNvPr>
          <p:cNvSpPr/>
          <p:nvPr/>
        </p:nvSpPr>
        <p:spPr>
          <a:xfrm>
            <a:off x="7935762" y="3905250"/>
            <a:ext cx="1121226" cy="6431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đen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651A82-E694-A6EC-E25B-40D4FF8E3FF2}"/>
              </a:ext>
            </a:extLst>
          </p:cNvPr>
          <p:cNvSpPr/>
          <p:nvPr/>
        </p:nvSpPr>
        <p:spPr>
          <a:xfrm>
            <a:off x="9075060" y="3905250"/>
            <a:ext cx="1121226" cy="663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cánh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6B1674B-1DA8-79AD-DA18-34C559211C19}"/>
              </a:ext>
            </a:extLst>
          </p:cNvPr>
          <p:cNvSpPr/>
          <p:nvPr/>
        </p:nvSpPr>
        <p:spPr>
          <a:xfrm>
            <a:off x="2314575" y="4664530"/>
            <a:ext cx="962025" cy="5932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Bọ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dừa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7E76E1-8C32-9612-AFF9-1BB8EC1E5798}"/>
              </a:ext>
            </a:extLst>
          </p:cNvPr>
          <p:cNvSpPr/>
          <p:nvPr/>
        </p:nvSpPr>
        <p:spPr>
          <a:xfrm>
            <a:off x="6857999" y="4667250"/>
            <a:ext cx="933451" cy="6000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AA5E99-FF5F-9D9B-C27D-0DF8534611A2}"/>
              </a:ext>
            </a:extLst>
          </p:cNvPr>
          <p:cNvSpPr/>
          <p:nvPr/>
        </p:nvSpPr>
        <p:spPr>
          <a:xfrm>
            <a:off x="8020050" y="4626430"/>
            <a:ext cx="1004202" cy="6408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Đen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đỏ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6B988B-A542-5C39-FF9C-B522E1B39FB0}"/>
              </a:ext>
            </a:extLst>
          </p:cNvPr>
          <p:cNvSpPr/>
          <p:nvPr/>
        </p:nvSpPr>
        <p:spPr>
          <a:xfrm>
            <a:off x="9075060" y="4655458"/>
            <a:ext cx="1121226" cy="621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Cánh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cứng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ED8903D-1255-5F1D-2E2F-A668B9163445}"/>
              </a:ext>
            </a:extLst>
          </p:cNvPr>
          <p:cNvSpPr/>
          <p:nvPr/>
        </p:nvSpPr>
        <p:spPr>
          <a:xfrm>
            <a:off x="2279199" y="5429250"/>
            <a:ext cx="997401" cy="6604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Bọ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ngựa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20B1BD2-2EB5-804D-5976-87364F297B1F}"/>
              </a:ext>
            </a:extLst>
          </p:cNvPr>
          <p:cNvSpPr/>
          <p:nvPr/>
        </p:nvSpPr>
        <p:spPr>
          <a:xfrm>
            <a:off x="6905624" y="5448300"/>
            <a:ext cx="838201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9FA7C52-F15B-2F9B-678C-14808CCC3D59}"/>
              </a:ext>
            </a:extLst>
          </p:cNvPr>
          <p:cNvSpPr/>
          <p:nvPr/>
        </p:nvSpPr>
        <p:spPr>
          <a:xfrm>
            <a:off x="8048625" y="5505450"/>
            <a:ext cx="990140" cy="495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Xanh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DFCF8B5-DDE0-30C1-4CE4-3FDF340D01AE}"/>
              </a:ext>
            </a:extLst>
          </p:cNvPr>
          <p:cNvSpPr/>
          <p:nvPr/>
        </p:nvSpPr>
        <p:spPr>
          <a:xfrm>
            <a:off x="9075060" y="5410200"/>
            <a:ext cx="1121226" cy="571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Chân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gai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81E8E32-60B8-F53C-D3B9-535AE5FAB2C4}"/>
              </a:ext>
            </a:extLst>
          </p:cNvPr>
          <p:cNvSpPr/>
          <p:nvPr/>
        </p:nvSpPr>
        <p:spPr>
          <a:xfrm>
            <a:off x="4543425" y="3876674"/>
            <a:ext cx="1066800" cy="6771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5F062B7-4E83-1914-7DFF-045C57F7EC6C}"/>
              </a:ext>
            </a:extLst>
          </p:cNvPr>
          <p:cNvSpPr/>
          <p:nvPr/>
        </p:nvSpPr>
        <p:spPr>
          <a:xfrm>
            <a:off x="4581525" y="4676774"/>
            <a:ext cx="942976" cy="6000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75CB6F4-BEA8-CD48-27D4-EEFBAD268647}"/>
              </a:ext>
            </a:extLst>
          </p:cNvPr>
          <p:cNvSpPr/>
          <p:nvPr/>
        </p:nvSpPr>
        <p:spPr>
          <a:xfrm>
            <a:off x="4510314" y="5495924"/>
            <a:ext cx="1121226" cy="4762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2B1587F-C336-8A46-27F8-2A39D067CAB3}"/>
              </a:ext>
            </a:extLst>
          </p:cNvPr>
          <p:cNvSpPr/>
          <p:nvPr/>
        </p:nvSpPr>
        <p:spPr>
          <a:xfrm>
            <a:off x="2246088" y="3095624"/>
            <a:ext cx="1011462" cy="6000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Con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kiến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8A87C6C-F1BF-E0D8-1AF7-91B631AEEF21}"/>
              </a:ext>
            </a:extLst>
          </p:cNvPr>
          <p:cNvSpPr/>
          <p:nvPr/>
        </p:nvSpPr>
        <p:spPr>
          <a:xfrm>
            <a:off x="4572000" y="3057524"/>
            <a:ext cx="952500" cy="6096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BF9CB15-BF9B-4E01-4BC0-6D1142AB9D86}"/>
              </a:ext>
            </a:extLst>
          </p:cNvPr>
          <p:cNvSpPr/>
          <p:nvPr/>
        </p:nvSpPr>
        <p:spPr>
          <a:xfrm>
            <a:off x="6810826" y="3114674"/>
            <a:ext cx="999674" cy="4762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17D0EBF-7BDA-F02B-BE14-22B463F10B53}"/>
              </a:ext>
            </a:extLst>
          </p:cNvPr>
          <p:cNvSpPr/>
          <p:nvPr/>
        </p:nvSpPr>
        <p:spPr>
          <a:xfrm>
            <a:off x="7932054" y="3018971"/>
            <a:ext cx="1121226" cy="6767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Nâu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đỏ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B3A6E53-E78F-9A38-45FB-DE0F3CC8023C}"/>
              </a:ext>
            </a:extLst>
          </p:cNvPr>
          <p:cNvSpPr/>
          <p:nvPr/>
        </p:nvSpPr>
        <p:spPr>
          <a:xfrm>
            <a:off x="9082306" y="3037118"/>
            <a:ext cx="1121226" cy="6776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chân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39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6814EE2-1112-4F06-85A8-AD74ACF8C2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8874" y="4648017"/>
            <a:ext cx="2414225" cy="15302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6C6E2CF-9362-4E75-B1E4-D35CEF0328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916" y="3411451"/>
            <a:ext cx="1616828" cy="13961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3E32A6A-B1D6-433E-A81C-F295A657B5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060" y="5090279"/>
            <a:ext cx="1166171" cy="14982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57D2B28-61A1-448B-857F-C8470D7055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558" y="5091406"/>
            <a:ext cx="1923418" cy="1427333"/>
          </a:xfrm>
          <a:prstGeom prst="rect">
            <a:avLst/>
          </a:prstGeom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7EF4B3BC-BD55-1B96-70BA-FAB58FE77558}"/>
              </a:ext>
            </a:extLst>
          </p:cNvPr>
          <p:cNvSpPr/>
          <p:nvPr/>
        </p:nvSpPr>
        <p:spPr>
          <a:xfrm>
            <a:off x="1034981" y="588578"/>
            <a:ext cx="10757626" cy="2602297"/>
          </a:xfrm>
          <a:prstGeom prst="cloudCallou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Hãy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kể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tên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vật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biết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69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0397C967-DF2F-43BE-B7E9-D1F5665C54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027" b="96439" l="1253" r="99374">
                        <a14:foregroundMark x1="1253" y1="43620" x2="13257" y2="60831"/>
                        <a14:foregroundMark x1="90710" y1="49852" x2="99374" y2="83976"/>
                        <a14:foregroundMark x1="1983" y1="90208" x2="13257" y2="90208"/>
                        <a14:foregroundMark x1="13257" y1="90208" x2="36848" y2="89911"/>
                        <a14:foregroundMark x1="36848" y1="89911" x2="66388" y2="964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7" t="37576" r="-1"/>
          <a:stretch/>
        </p:blipFill>
        <p:spPr>
          <a:xfrm>
            <a:off x="0" y="4072349"/>
            <a:ext cx="12192000" cy="284411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E58EA05-C512-48FF-B195-5CBE97B16D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77" b="93291" l="8147" r="89617">
                        <a14:foregroundMark x1="35942" y1="93291" x2="48083" y2="94089"/>
                        <a14:foregroundMark x1="48083" y1="94089" x2="71725" y2="93610"/>
                        <a14:foregroundMark x1="71725" y1="93610" x2="72524" y2="92173"/>
                        <a14:foregroundMark x1="8147" y1="41534" x2="9744" y2="44089"/>
                        <a14:foregroundMark x1="38818" y1="4952" x2="55751" y2="7188"/>
                        <a14:foregroundMark x1="57508" y1="4792" x2="59585" y2="4473"/>
                        <a14:foregroundMark x1="38498" y1="3355" x2="50799" y2="2556"/>
                        <a14:foregroundMark x1="50799" y1="2556" x2="52077" y2="2556"/>
                        <a14:foregroundMark x1="38498" y1="2077" x2="44569" y2="2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429" y="2107426"/>
            <a:ext cx="3696076" cy="369607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83F0C59-8F84-4C73-B267-5264387DC4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1214" flipH="1">
            <a:off x="10233714" y="277648"/>
            <a:ext cx="1759048" cy="16635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48A537-0AAA-49CC-B3C1-BEDE12A1FDE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28" b="24897" l="20590" r="334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88" t="70" r="64995" b="72344"/>
          <a:stretch/>
        </p:blipFill>
        <p:spPr>
          <a:xfrm>
            <a:off x="7818013" y="2672216"/>
            <a:ext cx="380365" cy="6069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BB738E-9AF0-498F-9C4E-3B4D083C802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28" b="24897" l="61733" r="94448">
                        <a14:foregroundMark x1="65655" y1="7759" x2="63738" y2="23621"/>
                        <a14:foregroundMark x1="71725" y1="4828" x2="73003" y2="9138"/>
                        <a14:foregroundMark x1="77636" y1="18621" x2="84984" y2="14310"/>
                        <a14:foregroundMark x1="88978" y1="16379" x2="93770" y2="17759"/>
                        <a14:foregroundMark x1="63099" y1="5517" x2="63099" y2="2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644" t="70" r="1462" b="72344"/>
          <a:stretch/>
        </p:blipFill>
        <p:spPr>
          <a:xfrm>
            <a:off x="3855600" y="5925106"/>
            <a:ext cx="777360" cy="4858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4F3C2A-73D5-4994-9CEA-35DCFF8CD0B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673" b="46048" l="4489" r="18478">
                        <a14:foregroundMark x1="8626" y1="35000" x2="15974" y2="37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40" t="26501" r="79773" b="51780"/>
          <a:stretch/>
        </p:blipFill>
        <p:spPr>
          <a:xfrm>
            <a:off x="10777540" y="4883573"/>
            <a:ext cx="457200" cy="5260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094FB60-E9FD-4D80-B497-A94BB7AD51F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7813" b="97535" l="40642" r="534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040" t="75348" r="44944" b="-2934"/>
          <a:stretch/>
        </p:blipFill>
        <p:spPr>
          <a:xfrm>
            <a:off x="1202306" y="5185112"/>
            <a:ext cx="372494" cy="5944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F31CC28-A95A-446D-8272-BABCDC52CA4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1471" b="94712" l="80785" r="97865">
                        <a14:foregroundMark x1="85144" y1="85517" x2="93930" y2="82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650" t="79816" r="-3868" b="3633"/>
          <a:stretch/>
        </p:blipFill>
        <p:spPr>
          <a:xfrm>
            <a:off x="8229601" y="6070699"/>
            <a:ext cx="584767" cy="3556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8E4B2E8-5A61-4C88-9E68-67826F5BCF6E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172" b="46471" l="81510" r="979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455" t="25885" r="-1946" b="51242"/>
          <a:stretch/>
        </p:blipFill>
        <p:spPr>
          <a:xfrm>
            <a:off x="8237059" y="4974546"/>
            <a:ext cx="461794" cy="43511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5EB146F-4205-40E5-A65A-6AF48CF533C2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1471" b="94712" l="80785" r="97865">
                        <a14:foregroundMark x1="85144" y1="85517" x2="93930" y2="82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650" t="79816" r="-3868" b="3633"/>
          <a:stretch/>
        </p:blipFill>
        <p:spPr>
          <a:xfrm>
            <a:off x="11723414" y="5779515"/>
            <a:ext cx="478828" cy="29118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7F62949-2325-4F9F-A925-8161470E31F1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556" b="97333" l="0" r="94787">
                        <a14:foregroundMark x1="8057" y1="16889" x2="7583" y2="35333"/>
                        <a14:foregroundMark x1="7583" y1="35333" x2="5924" y2="36222"/>
                        <a14:foregroundMark x1="21090" y1="8444" x2="29384" y2="8444"/>
                        <a14:foregroundMark x1="1185" y1="27556" x2="0" y2="34444"/>
                        <a14:foregroundMark x1="59242" y1="5111" x2="68957" y2="4889"/>
                        <a14:foregroundMark x1="60900" y1="2222" x2="62559" y2="1556"/>
                        <a14:foregroundMark x1="33886" y1="95111" x2="50000" y2="95111"/>
                        <a14:foregroundMark x1="50000" y1="95111" x2="67773" y2="94444"/>
                        <a14:foregroundMark x1="88863" y1="86222" x2="94787" y2="85333"/>
                        <a14:foregroundMark x1="50948" y1="86889" x2="29384" y2="95556"/>
                        <a14:foregroundMark x1="56161" y1="90000" x2="46919" y2="89556"/>
                        <a14:foregroundMark x1="27014" y1="94667" x2="29858" y2="91333"/>
                        <a14:foregroundMark x1="33412" y1="98222" x2="49289" y2="97333"/>
                        <a14:foregroundMark x1="49289" y1="97333" x2="50948" y2="9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356" y="5084232"/>
            <a:ext cx="385588" cy="41117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4A79FA2-A4E1-481E-BB4B-D9B599204EC8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556" b="97333" l="0" r="94787">
                        <a14:foregroundMark x1="8057" y1="16889" x2="7583" y2="35333"/>
                        <a14:foregroundMark x1="7583" y1="35333" x2="5924" y2="36222"/>
                        <a14:foregroundMark x1="21090" y1="8444" x2="29384" y2="8444"/>
                        <a14:foregroundMark x1="1185" y1="27556" x2="0" y2="34444"/>
                        <a14:foregroundMark x1="59242" y1="5111" x2="68957" y2="4889"/>
                        <a14:foregroundMark x1="60900" y1="2222" x2="62559" y2="1556"/>
                        <a14:foregroundMark x1="33886" y1="95111" x2="50000" y2="95111"/>
                        <a14:foregroundMark x1="50000" y1="95111" x2="67773" y2="94444"/>
                        <a14:foregroundMark x1="88863" y1="86222" x2="94787" y2="85333"/>
                        <a14:foregroundMark x1="50948" y1="86889" x2="29384" y2="95556"/>
                        <a14:foregroundMark x1="56161" y1="90000" x2="46919" y2="89556"/>
                        <a14:foregroundMark x1="27014" y1="94667" x2="29858" y2="91333"/>
                        <a14:foregroundMark x1="33412" y1="98222" x2="49289" y2="97333"/>
                        <a14:foregroundMark x1="49289" y1="97333" x2="50948" y2="9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833" y="5993164"/>
            <a:ext cx="356640" cy="38030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0E1FBB2-9CBE-4824-B4FB-0D1D2E2F9955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556" b="97333" l="0" r="94787">
                        <a14:foregroundMark x1="8057" y1="16889" x2="7583" y2="35333"/>
                        <a14:foregroundMark x1="7583" y1="35333" x2="5924" y2="36222"/>
                        <a14:foregroundMark x1="21090" y1="8444" x2="29384" y2="8444"/>
                        <a14:foregroundMark x1="1185" y1="27556" x2="0" y2="34444"/>
                        <a14:foregroundMark x1="59242" y1="5111" x2="68957" y2="4889"/>
                        <a14:foregroundMark x1="60900" y1="2222" x2="62559" y2="1556"/>
                        <a14:foregroundMark x1="33886" y1="95111" x2="50000" y2="95111"/>
                        <a14:foregroundMark x1="50000" y1="95111" x2="67773" y2="94444"/>
                        <a14:foregroundMark x1="88863" y1="86222" x2="94787" y2="85333"/>
                        <a14:foregroundMark x1="50948" y1="86889" x2="29384" y2="95556"/>
                        <a14:foregroundMark x1="56161" y1="90000" x2="46919" y2="89556"/>
                        <a14:foregroundMark x1="27014" y1="94667" x2="29858" y2="91333"/>
                        <a14:foregroundMark x1="33412" y1="98222" x2="49289" y2="97333"/>
                        <a14:foregroundMark x1="49289" y1="97333" x2="50948" y2="9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8" y="6368757"/>
            <a:ext cx="494198" cy="52698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F834135-AC4A-4DA4-8619-320FA83FCA83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556" b="97333" l="0" r="94787">
                        <a14:foregroundMark x1="8057" y1="16889" x2="7583" y2="35333"/>
                        <a14:foregroundMark x1="7583" y1="35333" x2="5924" y2="36222"/>
                        <a14:foregroundMark x1="21090" y1="8444" x2="29384" y2="8444"/>
                        <a14:foregroundMark x1="1185" y1="27556" x2="0" y2="34444"/>
                        <a14:foregroundMark x1="59242" y1="5111" x2="68957" y2="4889"/>
                        <a14:foregroundMark x1="60900" y1="2222" x2="62559" y2="1556"/>
                        <a14:foregroundMark x1="33886" y1="95111" x2="50000" y2="95111"/>
                        <a14:foregroundMark x1="50000" y1="95111" x2="67773" y2="94444"/>
                        <a14:foregroundMark x1="88863" y1="86222" x2="94787" y2="85333"/>
                        <a14:foregroundMark x1="50948" y1="86889" x2="29384" y2="95556"/>
                        <a14:foregroundMark x1="56161" y1="90000" x2="46919" y2="89556"/>
                        <a14:foregroundMark x1="27014" y1="94667" x2="29858" y2="91333"/>
                        <a14:foregroundMark x1="33412" y1="98222" x2="49289" y2="97333"/>
                        <a14:foregroundMark x1="49289" y1="97333" x2="50948" y2="9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56" y="6465759"/>
            <a:ext cx="403232" cy="42998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751AF34-16E6-4A46-8788-8A37C0F15EF6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556" b="97333" l="0" r="94787">
                        <a14:foregroundMark x1="8057" y1="16889" x2="7583" y2="35333"/>
                        <a14:foregroundMark x1="7583" y1="35333" x2="5924" y2="36222"/>
                        <a14:foregroundMark x1="21090" y1="8444" x2="29384" y2="8444"/>
                        <a14:foregroundMark x1="1185" y1="27556" x2="0" y2="34444"/>
                        <a14:foregroundMark x1="59242" y1="5111" x2="68957" y2="4889"/>
                        <a14:foregroundMark x1="60900" y1="2222" x2="62559" y2="1556"/>
                        <a14:foregroundMark x1="33886" y1="95111" x2="50000" y2="95111"/>
                        <a14:foregroundMark x1="50000" y1="95111" x2="67773" y2="94444"/>
                        <a14:foregroundMark x1="88863" y1="86222" x2="94787" y2="85333"/>
                        <a14:foregroundMark x1="50948" y1="86889" x2="29384" y2="95556"/>
                        <a14:foregroundMark x1="56161" y1="90000" x2="46919" y2="89556"/>
                        <a14:foregroundMark x1="27014" y1="94667" x2="29858" y2="91333"/>
                        <a14:foregroundMark x1="33412" y1="98222" x2="49289" y2="97333"/>
                        <a14:foregroundMark x1="49289" y1="97333" x2="50948" y2="9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861" y="6114274"/>
            <a:ext cx="494198" cy="52698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842D10C-4B19-4AF4-B3B1-A7B0B3BC4DA8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2672" b="94275" l="7292" r="95833">
                        <a14:foregroundMark x1="11979" y1="67557" x2="7292" y2="81679"/>
                        <a14:foregroundMark x1="22396" y1="95802" x2="69271" y2="94656"/>
                        <a14:foregroundMark x1="69271" y1="94656" x2="74479" y2="95038"/>
                        <a14:foregroundMark x1="96354" y1="67557" x2="91667" y2="85115"/>
                        <a14:foregroundMark x1="32292" y1="10687" x2="80208" y2="20611"/>
                        <a14:foregroundMark x1="43229" y1="2672" x2="54167" y2="2672"/>
                        <a14:foregroundMark x1="24479" y1="25191" x2="27604" y2="263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9969"/>
          <a:stretch/>
        </p:blipFill>
        <p:spPr>
          <a:xfrm rot="20636669" flipH="1">
            <a:off x="9660241" y="2232496"/>
            <a:ext cx="1103872" cy="57574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7188749-7236-41B1-B4AB-9F2F457E15F8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2672" b="94275" l="7292" r="95833">
                        <a14:foregroundMark x1="11979" y1="67557" x2="7292" y2="81679"/>
                        <a14:foregroundMark x1="22396" y1="95802" x2="69271" y2="94656"/>
                        <a14:foregroundMark x1="69271" y1="94656" x2="74479" y2="95038"/>
                        <a14:foregroundMark x1="96354" y1="67557" x2="91667" y2="85115"/>
                        <a14:foregroundMark x1="32292" y1="10687" x2="80208" y2="20611"/>
                        <a14:foregroundMark x1="43229" y1="2672" x2="54167" y2="2672"/>
                        <a14:foregroundMark x1="24479" y1="25191" x2="27604" y2="26336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100"/>
          <a:stretch/>
        </p:blipFill>
        <p:spPr>
          <a:xfrm rot="21136746" flipH="1">
            <a:off x="10141037" y="2814911"/>
            <a:ext cx="839536" cy="69896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308A012-EB91-4E9B-A924-74765813DE33}"/>
              </a:ext>
            </a:extLst>
          </p:cNvPr>
          <p:cNvPicPr>
            <a:picLocks noChangeAspect="1"/>
          </p:cNvPicPr>
          <p:nvPr/>
        </p:nvPicPr>
        <p:blipFill>
          <a:blip r:embed="rId26" cstate="hq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3559" y="4511028"/>
            <a:ext cx="724663" cy="72466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74D471F-67A0-466F-9589-015FD3BB029B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014" y="5533221"/>
            <a:ext cx="776008" cy="77600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F9E4894-767F-4FCB-95AC-8F019A22FCE7}"/>
              </a:ext>
            </a:extLst>
          </p:cNvPr>
          <p:cNvPicPr>
            <a:picLocks noChangeAspect="1"/>
          </p:cNvPicPr>
          <p:nvPr/>
        </p:nvPicPr>
        <p:blipFill>
          <a:blip r:embed="rId30" cstate="hq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055" y="5536956"/>
            <a:ext cx="942849" cy="94284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493DC3EF-41D5-43D3-8EEB-B1B16B6F734E}"/>
              </a:ext>
            </a:extLst>
          </p:cNvPr>
          <p:cNvPicPr>
            <a:picLocks noChangeAspect="1"/>
          </p:cNvPicPr>
          <p:nvPr/>
        </p:nvPicPr>
        <p:blipFill>
          <a:blip r:embed="rId32" cstate="hq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250" y="5787152"/>
            <a:ext cx="606059" cy="60605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397BD64-98B8-4555-9CA0-98F0CC78B1AE}"/>
              </a:ext>
            </a:extLst>
          </p:cNvPr>
          <p:cNvPicPr>
            <a:picLocks noChangeAspect="1"/>
          </p:cNvPicPr>
          <p:nvPr/>
        </p:nvPicPr>
        <p:blipFill>
          <a:blip r:embed="rId34" cstate="hqprint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1556" b="97333" l="0" r="94787">
                        <a14:foregroundMark x1="8057" y1="16889" x2="7583" y2="35333"/>
                        <a14:foregroundMark x1="7583" y1="35333" x2="5924" y2="36222"/>
                        <a14:foregroundMark x1="21090" y1="8444" x2="29384" y2="8444"/>
                        <a14:foregroundMark x1="1185" y1="27556" x2="0" y2="34444"/>
                        <a14:foregroundMark x1="59242" y1="5111" x2="68957" y2="4889"/>
                        <a14:foregroundMark x1="60900" y1="2222" x2="62559" y2="1556"/>
                        <a14:foregroundMark x1="33886" y1="95111" x2="50000" y2="95111"/>
                        <a14:foregroundMark x1="50000" y1="95111" x2="67773" y2="94444"/>
                        <a14:foregroundMark x1="88863" y1="86222" x2="94787" y2="85333"/>
                        <a14:foregroundMark x1="50948" y1="86889" x2="29384" y2="95556"/>
                        <a14:foregroundMark x1="56161" y1="90000" x2="46919" y2="89556"/>
                        <a14:foregroundMark x1="27014" y1="94667" x2="29858" y2="91333"/>
                        <a14:foregroundMark x1="33412" y1="98222" x2="49289" y2="97333"/>
                        <a14:foregroundMark x1="49289" y1="97333" x2="50948" y2="9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860" y="5990354"/>
            <a:ext cx="354858" cy="37840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D5D3FAEA-FBA6-426E-A559-3B9C0C398950}"/>
              </a:ext>
            </a:extLst>
          </p:cNvPr>
          <p:cNvPicPr>
            <a:picLocks noChangeAspect="1"/>
          </p:cNvPicPr>
          <p:nvPr/>
        </p:nvPicPr>
        <p:blipFill>
          <a:blip r:embed="rId36" cstate="hqprint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150" y="4619450"/>
            <a:ext cx="786894" cy="786894"/>
          </a:xfrm>
          <a:prstGeom prst="rect">
            <a:avLst/>
          </a:prstGeom>
        </p:spPr>
      </p:pic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8596F804-B5CB-6014-CB26-CFA5EBB728A8}"/>
              </a:ext>
            </a:extLst>
          </p:cNvPr>
          <p:cNvSpPr/>
          <p:nvPr/>
        </p:nvSpPr>
        <p:spPr>
          <a:xfrm>
            <a:off x="2185836" y="1131025"/>
            <a:ext cx="5996139" cy="3574325"/>
          </a:xfrm>
          <a:prstGeom prst="roundRect">
            <a:avLst>
              <a:gd name="adj" fmla="val 10270"/>
            </a:avLst>
          </a:prstGeom>
          <a:solidFill>
            <a:schemeClr val="bg1">
              <a:alpha val="63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76200">
                <a:solidFill>
                  <a:srgbClr val="434343"/>
                </a:solidFill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6" name="Google Shape;7561;p54">
            <a:extLst>
              <a:ext uri="{FF2B5EF4-FFF2-40B4-BE49-F238E27FC236}">
                <a16:creationId xmlns:a16="http://schemas.microsoft.com/office/drawing/2014/main" id="{DF93271A-17B6-4650-C575-445DE1B548A2}"/>
              </a:ext>
            </a:extLst>
          </p:cNvPr>
          <p:cNvGrpSpPr/>
          <p:nvPr/>
        </p:nvGrpSpPr>
        <p:grpSpPr>
          <a:xfrm>
            <a:off x="638175" y="457200"/>
            <a:ext cx="2743200" cy="1556197"/>
            <a:chOff x="5205307" y="859734"/>
            <a:chExt cx="1645890" cy="877283"/>
          </a:xfrm>
        </p:grpSpPr>
        <p:sp>
          <p:nvSpPr>
            <p:cNvPr id="67" name="Google Shape;7562;p54">
              <a:extLst>
                <a:ext uri="{FF2B5EF4-FFF2-40B4-BE49-F238E27FC236}">
                  <a16:creationId xmlns:a16="http://schemas.microsoft.com/office/drawing/2014/main" id="{F7309FB2-0DFA-9ACB-F486-0031CA04E596}"/>
                </a:ext>
              </a:extLst>
            </p:cNvPr>
            <p:cNvSpPr/>
            <p:nvPr/>
          </p:nvSpPr>
          <p:spPr>
            <a:xfrm>
              <a:off x="5957303" y="859734"/>
              <a:ext cx="893894" cy="877283"/>
            </a:xfrm>
            <a:custGeom>
              <a:avLst/>
              <a:gdLst/>
              <a:ahLst/>
              <a:cxnLst/>
              <a:rect l="l" t="t" r="r" b="b"/>
              <a:pathLst>
                <a:path w="36055" h="35385" extrusionOk="0">
                  <a:moveTo>
                    <a:pt x="28506" y="1"/>
                  </a:moveTo>
                  <a:cubicBezTo>
                    <a:pt x="27596" y="1"/>
                    <a:pt x="26793" y="322"/>
                    <a:pt x="26151" y="938"/>
                  </a:cubicBezTo>
                  <a:cubicBezTo>
                    <a:pt x="25107" y="1393"/>
                    <a:pt x="24197" y="2142"/>
                    <a:pt x="23448" y="3106"/>
                  </a:cubicBezTo>
                  <a:cubicBezTo>
                    <a:pt x="22082" y="1874"/>
                    <a:pt x="20343" y="1205"/>
                    <a:pt x="18496" y="1205"/>
                  </a:cubicBezTo>
                  <a:cubicBezTo>
                    <a:pt x="18228" y="1205"/>
                    <a:pt x="17961" y="1205"/>
                    <a:pt x="17720" y="1232"/>
                  </a:cubicBezTo>
                  <a:cubicBezTo>
                    <a:pt x="17291" y="884"/>
                    <a:pt x="16756" y="670"/>
                    <a:pt x="16194" y="590"/>
                  </a:cubicBezTo>
                  <a:cubicBezTo>
                    <a:pt x="16007" y="563"/>
                    <a:pt x="15846" y="563"/>
                    <a:pt x="15659" y="563"/>
                  </a:cubicBezTo>
                  <a:cubicBezTo>
                    <a:pt x="13972" y="563"/>
                    <a:pt x="12527" y="1767"/>
                    <a:pt x="12313" y="3427"/>
                  </a:cubicBezTo>
                  <a:cubicBezTo>
                    <a:pt x="11671" y="3213"/>
                    <a:pt x="10975" y="3106"/>
                    <a:pt x="10252" y="3106"/>
                  </a:cubicBezTo>
                  <a:cubicBezTo>
                    <a:pt x="8111" y="3106"/>
                    <a:pt x="6077" y="4150"/>
                    <a:pt x="4819" y="5889"/>
                  </a:cubicBezTo>
                  <a:cubicBezTo>
                    <a:pt x="3802" y="7254"/>
                    <a:pt x="3400" y="8967"/>
                    <a:pt x="3668" y="10654"/>
                  </a:cubicBezTo>
                  <a:cubicBezTo>
                    <a:pt x="2490" y="10975"/>
                    <a:pt x="1473" y="11697"/>
                    <a:pt x="831" y="12768"/>
                  </a:cubicBezTo>
                  <a:cubicBezTo>
                    <a:pt x="161" y="13946"/>
                    <a:pt x="1" y="15311"/>
                    <a:pt x="456" y="16596"/>
                  </a:cubicBezTo>
                  <a:cubicBezTo>
                    <a:pt x="938" y="17880"/>
                    <a:pt x="1874" y="18951"/>
                    <a:pt x="3025" y="19620"/>
                  </a:cubicBezTo>
                  <a:cubicBezTo>
                    <a:pt x="2999" y="19754"/>
                    <a:pt x="2972" y="19888"/>
                    <a:pt x="2972" y="20022"/>
                  </a:cubicBezTo>
                  <a:lnTo>
                    <a:pt x="2972" y="20102"/>
                  </a:lnTo>
                  <a:cubicBezTo>
                    <a:pt x="2891" y="20396"/>
                    <a:pt x="2865" y="20691"/>
                    <a:pt x="2838" y="21012"/>
                  </a:cubicBezTo>
                  <a:lnTo>
                    <a:pt x="2838" y="21039"/>
                  </a:lnTo>
                  <a:cubicBezTo>
                    <a:pt x="2811" y="21306"/>
                    <a:pt x="2811" y="21574"/>
                    <a:pt x="2758" y="21895"/>
                  </a:cubicBezTo>
                  <a:lnTo>
                    <a:pt x="2758" y="21975"/>
                  </a:lnTo>
                  <a:lnTo>
                    <a:pt x="2758" y="22832"/>
                  </a:lnTo>
                  <a:lnTo>
                    <a:pt x="2758" y="22939"/>
                  </a:lnTo>
                  <a:cubicBezTo>
                    <a:pt x="2758" y="23207"/>
                    <a:pt x="2811" y="23474"/>
                    <a:pt x="2838" y="23742"/>
                  </a:cubicBezTo>
                  <a:lnTo>
                    <a:pt x="2838" y="23876"/>
                  </a:lnTo>
                  <a:cubicBezTo>
                    <a:pt x="2865" y="24170"/>
                    <a:pt x="2891" y="24438"/>
                    <a:pt x="2972" y="24759"/>
                  </a:cubicBezTo>
                  <a:lnTo>
                    <a:pt x="2972" y="24813"/>
                  </a:lnTo>
                  <a:cubicBezTo>
                    <a:pt x="2999" y="24920"/>
                    <a:pt x="2999" y="25027"/>
                    <a:pt x="3025" y="25080"/>
                  </a:cubicBezTo>
                  <a:lnTo>
                    <a:pt x="2410" y="26927"/>
                  </a:lnTo>
                  <a:cubicBezTo>
                    <a:pt x="2035" y="27998"/>
                    <a:pt x="2196" y="29175"/>
                    <a:pt x="2865" y="30059"/>
                  </a:cubicBezTo>
                  <a:cubicBezTo>
                    <a:pt x="3507" y="30969"/>
                    <a:pt x="4578" y="31531"/>
                    <a:pt x="5675" y="31531"/>
                  </a:cubicBezTo>
                  <a:lnTo>
                    <a:pt x="6023" y="31531"/>
                  </a:lnTo>
                  <a:lnTo>
                    <a:pt x="6478" y="31504"/>
                  </a:lnTo>
                  <a:lnTo>
                    <a:pt x="6639" y="31665"/>
                  </a:lnTo>
                  <a:lnTo>
                    <a:pt x="6773" y="31798"/>
                  </a:lnTo>
                  <a:cubicBezTo>
                    <a:pt x="7013" y="32013"/>
                    <a:pt x="7228" y="32200"/>
                    <a:pt x="7415" y="32387"/>
                  </a:cubicBezTo>
                  <a:cubicBezTo>
                    <a:pt x="7442" y="32414"/>
                    <a:pt x="7495" y="32441"/>
                    <a:pt x="7522" y="32441"/>
                  </a:cubicBezTo>
                  <a:cubicBezTo>
                    <a:pt x="7763" y="32655"/>
                    <a:pt x="7977" y="32815"/>
                    <a:pt x="8245" y="33003"/>
                  </a:cubicBezTo>
                  <a:lnTo>
                    <a:pt x="8378" y="33110"/>
                  </a:lnTo>
                  <a:lnTo>
                    <a:pt x="9181" y="33618"/>
                  </a:lnTo>
                  <a:lnTo>
                    <a:pt x="9288" y="33645"/>
                  </a:lnTo>
                  <a:cubicBezTo>
                    <a:pt x="9556" y="33779"/>
                    <a:pt x="9797" y="33940"/>
                    <a:pt x="10065" y="34047"/>
                  </a:cubicBezTo>
                  <a:lnTo>
                    <a:pt x="10172" y="34127"/>
                  </a:lnTo>
                  <a:cubicBezTo>
                    <a:pt x="10439" y="34261"/>
                    <a:pt x="10707" y="34341"/>
                    <a:pt x="11001" y="34475"/>
                  </a:cubicBezTo>
                  <a:lnTo>
                    <a:pt x="11135" y="34555"/>
                  </a:lnTo>
                  <a:cubicBezTo>
                    <a:pt x="11430" y="34689"/>
                    <a:pt x="11724" y="34796"/>
                    <a:pt x="12045" y="34850"/>
                  </a:cubicBezTo>
                  <a:lnTo>
                    <a:pt x="12072" y="34850"/>
                  </a:lnTo>
                  <a:cubicBezTo>
                    <a:pt x="12340" y="34930"/>
                    <a:pt x="12634" y="35010"/>
                    <a:pt x="12982" y="35091"/>
                  </a:cubicBezTo>
                  <a:lnTo>
                    <a:pt x="13062" y="35117"/>
                  </a:lnTo>
                  <a:cubicBezTo>
                    <a:pt x="13384" y="35198"/>
                    <a:pt x="13678" y="35251"/>
                    <a:pt x="13999" y="35278"/>
                  </a:cubicBezTo>
                  <a:lnTo>
                    <a:pt x="14106" y="35278"/>
                  </a:lnTo>
                  <a:cubicBezTo>
                    <a:pt x="14668" y="35358"/>
                    <a:pt x="15284" y="35385"/>
                    <a:pt x="15846" y="35385"/>
                  </a:cubicBezTo>
                  <a:lnTo>
                    <a:pt x="16114" y="35385"/>
                  </a:lnTo>
                  <a:cubicBezTo>
                    <a:pt x="16462" y="35385"/>
                    <a:pt x="16783" y="35358"/>
                    <a:pt x="17051" y="35331"/>
                  </a:cubicBezTo>
                  <a:lnTo>
                    <a:pt x="17131" y="35331"/>
                  </a:lnTo>
                  <a:cubicBezTo>
                    <a:pt x="17800" y="35251"/>
                    <a:pt x="18416" y="35144"/>
                    <a:pt x="19058" y="34984"/>
                  </a:cubicBezTo>
                  <a:lnTo>
                    <a:pt x="19165" y="34957"/>
                  </a:lnTo>
                  <a:cubicBezTo>
                    <a:pt x="19754" y="34796"/>
                    <a:pt x="20369" y="34582"/>
                    <a:pt x="20958" y="34314"/>
                  </a:cubicBezTo>
                  <a:lnTo>
                    <a:pt x="21065" y="34288"/>
                  </a:lnTo>
                  <a:cubicBezTo>
                    <a:pt x="21360" y="34154"/>
                    <a:pt x="21627" y="34020"/>
                    <a:pt x="21868" y="33886"/>
                  </a:cubicBezTo>
                  <a:lnTo>
                    <a:pt x="21895" y="33886"/>
                  </a:lnTo>
                  <a:lnTo>
                    <a:pt x="22618" y="33485"/>
                  </a:lnTo>
                  <a:lnTo>
                    <a:pt x="22778" y="33378"/>
                  </a:lnTo>
                  <a:cubicBezTo>
                    <a:pt x="23046" y="33217"/>
                    <a:pt x="23287" y="33056"/>
                    <a:pt x="23501" y="32869"/>
                  </a:cubicBezTo>
                  <a:lnTo>
                    <a:pt x="28506" y="29229"/>
                  </a:lnTo>
                  <a:cubicBezTo>
                    <a:pt x="28694" y="29095"/>
                    <a:pt x="28854" y="28961"/>
                    <a:pt x="29068" y="28801"/>
                  </a:cubicBezTo>
                  <a:lnTo>
                    <a:pt x="29229" y="28667"/>
                  </a:lnTo>
                  <a:cubicBezTo>
                    <a:pt x="29336" y="28560"/>
                    <a:pt x="29470" y="28453"/>
                    <a:pt x="29577" y="28372"/>
                  </a:cubicBezTo>
                  <a:lnTo>
                    <a:pt x="29711" y="28239"/>
                  </a:lnTo>
                  <a:lnTo>
                    <a:pt x="29764" y="28158"/>
                  </a:lnTo>
                  <a:cubicBezTo>
                    <a:pt x="29871" y="28051"/>
                    <a:pt x="29978" y="27971"/>
                    <a:pt x="30059" y="27891"/>
                  </a:cubicBezTo>
                  <a:cubicBezTo>
                    <a:pt x="30112" y="27837"/>
                    <a:pt x="30166" y="27784"/>
                    <a:pt x="30192" y="27730"/>
                  </a:cubicBezTo>
                  <a:lnTo>
                    <a:pt x="30273" y="27650"/>
                  </a:lnTo>
                  <a:cubicBezTo>
                    <a:pt x="30380" y="27569"/>
                    <a:pt x="30433" y="27489"/>
                    <a:pt x="30514" y="27382"/>
                  </a:cubicBezTo>
                  <a:cubicBezTo>
                    <a:pt x="30567" y="27329"/>
                    <a:pt x="30594" y="27302"/>
                    <a:pt x="30647" y="27221"/>
                  </a:cubicBezTo>
                  <a:lnTo>
                    <a:pt x="30674" y="27195"/>
                  </a:lnTo>
                  <a:cubicBezTo>
                    <a:pt x="30781" y="27088"/>
                    <a:pt x="30835" y="26981"/>
                    <a:pt x="30942" y="26900"/>
                  </a:cubicBezTo>
                  <a:cubicBezTo>
                    <a:pt x="30969" y="26820"/>
                    <a:pt x="31049" y="26766"/>
                    <a:pt x="31076" y="26713"/>
                  </a:cubicBezTo>
                  <a:lnTo>
                    <a:pt x="31102" y="26686"/>
                  </a:lnTo>
                  <a:cubicBezTo>
                    <a:pt x="31183" y="26579"/>
                    <a:pt x="31263" y="26499"/>
                    <a:pt x="31343" y="26392"/>
                  </a:cubicBezTo>
                  <a:cubicBezTo>
                    <a:pt x="31370" y="26311"/>
                    <a:pt x="31450" y="26258"/>
                    <a:pt x="31477" y="26178"/>
                  </a:cubicBezTo>
                  <a:lnTo>
                    <a:pt x="31504" y="26151"/>
                  </a:lnTo>
                  <a:cubicBezTo>
                    <a:pt x="31584" y="26044"/>
                    <a:pt x="31638" y="25963"/>
                    <a:pt x="31745" y="25830"/>
                  </a:cubicBezTo>
                  <a:cubicBezTo>
                    <a:pt x="31772" y="25749"/>
                    <a:pt x="31852" y="25696"/>
                    <a:pt x="31879" y="25589"/>
                  </a:cubicBezTo>
                  <a:cubicBezTo>
                    <a:pt x="31932" y="25482"/>
                    <a:pt x="32013" y="25348"/>
                    <a:pt x="32066" y="25241"/>
                  </a:cubicBezTo>
                  <a:cubicBezTo>
                    <a:pt x="32120" y="25187"/>
                    <a:pt x="32146" y="25107"/>
                    <a:pt x="32200" y="25027"/>
                  </a:cubicBezTo>
                  <a:cubicBezTo>
                    <a:pt x="32280" y="24893"/>
                    <a:pt x="32334" y="24786"/>
                    <a:pt x="32414" y="24652"/>
                  </a:cubicBezTo>
                  <a:cubicBezTo>
                    <a:pt x="32441" y="24572"/>
                    <a:pt x="32468" y="24518"/>
                    <a:pt x="32521" y="24411"/>
                  </a:cubicBezTo>
                  <a:cubicBezTo>
                    <a:pt x="32575" y="24277"/>
                    <a:pt x="32655" y="24170"/>
                    <a:pt x="32682" y="24010"/>
                  </a:cubicBezTo>
                  <a:lnTo>
                    <a:pt x="32789" y="23822"/>
                  </a:lnTo>
                  <a:cubicBezTo>
                    <a:pt x="32842" y="23688"/>
                    <a:pt x="32869" y="23555"/>
                    <a:pt x="32949" y="23367"/>
                  </a:cubicBezTo>
                  <a:cubicBezTo>
                    <a:pt x="32976" y="23314"/>
                    <a:pt x="32976" y="23233"/>
                    <a:pt x="33003" y="23207"/>
                  </a:cubicBezTo>
                  <a:cubicBezTo>
                    <a:pt x="33083" y="23073"/>
                    <a:pt x="33110" y="22939"/>
                    <a:pt x="33137" y="22778"/>
                  </a:cubicBezTo>
                  <a:cubicBezTo>
                    <a:pt x="33137" y="22778"/>
                    <a:pt x="33190" y="22645"/>
                    <a:pt x="33217" y="22564"/>
                  </a:cubicBezTo>
                  <a:cubicBezTo>
                    <a:pt x="33244" y="22430"/>
                    <a:pt x="33324" y="22270"/>
                    <a:pt x="33351" y="22136"/>
                  </a:cubicBezTo>
                  <a:lnTo>
                    <a:pt x="33378" y="21975"/>
                  </a:lnTo>
                  <a:cubicBezTo>
                    <a:pt x="33404" y="21815"/>
                    <a:pt x="33458" y="21627"/>
                    <a:pt x="33511" y="21467"/>
                  </a:cubicBezTo>
                  <a:lnTo>
                    <a:pt x="33538" y="21333"/>
                  </a:lnTo>
                  <a:cubicBezTo>
                    <a:pt x="33592" y="21172"/>
                    <a:pt x="33618" y="20958"/>
                    <a:pt x="33645" y="20798"/>
                  </a:cubicBezTo>
                  <a:lnTo>
                    <a:pt x="33672" y="20691"/>
                  </a:lnTo>
                  <a:cubicBezTo>
                    <a:pt x="33726" y="20530"/>
                    <a:pt x="33752" y="20343"/>
                    <a:pt x="33752" y="20155"/>
                  </a:cubicBezTo>
                  <a:cubicBezTo>
                    <a:pt x="35117" y="19540"/>
                    <a:pt x="36054" y="18282"/>
                    <a:pt x="36054" y="16863"/>
                  </a:cubicBezTo>
                  <a:cubicBezTo>
                    <a:pt x="36027" y="15685"/>
                    <a:pt x="35519" y="14722"/>
                    <a:pt x="34662" y="13999"/>
                  </a:cubicBezTo>
                  <a:cubicBezTo>
                    <a:pt x="34636" y="13865"/>
                    <a:pt x="34555" y="13732"/>
                    <a:pt x="34528" y="13651"/>
                  </a:cubicBezTo>
                  <a:cubicBezTo>
                    <a:pt x="34823" y="12848"/>
                    <a:pt x="34716" y="11938"/>
                    <a:pt x="34288" y="11135"/>
                  </a:cubicBezTo>
                  <a:cubicBezTo>
                    <a:pt x="33726" y="10118"/>
                    <a:pt x="32628" y="9449"/>
                    <a:pt x="31343" y="9289"/>
                  </a:cubicBezTo>
                  <a:cubicBezTo>
                    <a:pt x="31183" y="9262"/>
                    <a:pt x="30969" y="9262"/>
                    <a:pt x="30808" y="9262"/>
                  </a:cubicBezTo>
                  <a:cubicBezTo>
                    <a:pt x="30567" y="9262"/>
                    <a:pt x="30300" y="9289"/>
                    <a:pt x="30085" y="9315"/>
                  </a:cubicBezTo>
                  <a:cubicBezTo>
                    <a:pt x="29363" y="8619"/>
                    <a:pt x="28613" y="7977"/>
                    <a:pt x="27730" y="7442"/>
                  </a:cubicBezTo>
                  <a:cubicBezTo>
                    <a:pt x="27810" y="7254"/>
                    <a:pt x="27891" y="7040"/>
                    <a:pt x="27998" y="6880"/>
                  </a:cubicBezTo>
                  <a:cubicBezTo>
                    <a:pt x="28024" y="6826"/>
                    <a:pt x="28078" y="6773"/>
                    <a:pt x="28105" y="6719"/>
                  </a:cubicBezTo>
                  <a:cubicBezTo>
                    <a:pt x="28239" y="6719"/>
                    <a:pt x="28372" y="6746"/>
                    <a:pt x="28506" y="6746"/>
                  </a:cubicBezTo>
                  <a:cubicBezTo>
                    <a:pt x="30166" y="6746"/>
                    <a:pt x="31611" y="5541"/>
                    <a:pt x="31852" y="3882"/>
                  </a:cubicBezTo>
                  <a:cubicBezTo>
                    <a:pt x="31986" y="2972"/>
                    <a:pt x="31772" y="2062"/>
                    <a:pt x="31236" y="1366"/>
                  </a:cubicBezTo>
                  <a:cubicBezTo>
                    <a:pt x="30701" y="616"/>
                    <a:pt x="29898" y="161"/>
                    <a:pt x="29042" y="28"/>
                  </a:cubicBezTo>
                  <a:cubicBezTo>
                    <a:pt x="28881" y="1"/>
                    <a:pt x="28694" y="1"/>
                    <a:pt x="285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68" name="Google Shape;7563;p54">
              <a:extLst>
                <a:ext uri="{FF2B5EF4-FFF2-40B4-BE49-F238E27FC236}">
                  <a16:creationId xmlns:a16="http://schemas.microsoft.com/office/drawing/2014/main" id="{73A65479-3318-1B7B-789F-B14DA2873053}"/>
                </a:ext>
              </a:extLst>
            </p:cNvPr>
            <p:cNvGrpSpPr/>
            <p:nvPr/>
          </p:nvGrpSpPr>
          <p:grpSpPr>
            <a:xfrm>
              <a:off x="5205307" y="912913"/>
              <a:ext cx="1585343" cy="749800"/>
              <a:chOff x="5391532" y="1259663"/>
              <a:chExt cx="1585343" cy="749800"/>
            </a:xfrm>
          </p:grpSpPr>
          <p:grpSp>
            <p:nvGrpSpPr>
              <p:cNvPr id="69" name="Google Shape;7564;p54">
                <a:extLst>
                  <a:ext uri="{FF2B5EF4-FFF2-40B4-BE49-F238E27FC236}">
                    <a16:creationId xmlns:a16="http://schemas.microsoft.com/office/drawing/2014/main" id="{832EC222-E472-E846-B423-82C857BA862C}"/>
                  </a:ext>
                </a:extLst>
              </p:cNvPr>
              <p:cNvGrpSpPr/>
              <p:nvPr/>
            </p:nvGrpSpPr>
            <p:grpSpPr>
              <a:xfrm>
                <a:off x="6206000" y="1259663"/>
                <a:ext cx="770875" cy="749800"/>
                <a:chOff x="1364275" y="1684325"/>
                <a:chExt cx="770875" cy="749800"/>
              </a:xfrm>
            </p:grpSpPr>
            <p:sp>
              <p:nvSpPr>
                <p:cNvPr id="71" name="Google Shape;7565;p54">
                  <a:extLst>
                    <a:ext uri="{FF2B5EF4-FFF2-40B4-BE49-F238E27FC236}">
                      <a16:creationId xmlns:a16="http://schemas.microsoft.com/office/drawing/2014/main" id="{540BA6EA-CFC6-1928-80F2-160ADFD008F3}"/>
                    </a:ext>
                  </a:extLst>
                </p:cNvPr>
                <p:cNvSpPr/>
                <p:nvPr/>
              </p:nvSpPr>
              <p:spPr>
                <a:xfrm>
                  <a:off x="1516175" y="1714575"/>
                  <a:ext cx="388125" cy="39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25" h="15606" extrusionOk="0">
                      <a:moveTo>
                        <a:pt x="9836" y="1"/>
                      </a:moveTo>
                      <a:cubicBezTo>
                        <a:pt x="6776" y="1"/>
                        <a:pt x="3791" y="2848"/>
                        <a:pt x="4952" y="6532"/>
                      </a:cubicBezTo>
                      <a:cubicBezTo>
                        <a:pt x="5166" y="7175"/>
                        <a:pt x="5434" y="7790"/>
                        <a:pt x="5835" y="8432"/>
                      </a:cubicBezTo>
                      <a:cubicBezTo>
                        <a:pt x="5969" y="8673"/>
                        <a:pt x="5835" y="8968"/>
                        <a:pt x="5541" y="9021"/>
                      </a:cubicBezTo>
                      <a:lnTo>
                        <a:pt x="2329" y="9557"/>
                      </a:lnTo>
                      <a:cubicBezTo>
                        <a:pt x="857" y="9771"/>
                        <a:pt x="0" y="11296"/>
                        <a:pt x="455" y="12688"/>
                      </a:cubicBezTo>
                      <a:cubicBezTo>
                        <a:pt x="937" y="14000"/>
                        <a:pt x="2088" y="14937"/>
                        <a:pt x="3453" y="15177"/>
                      </a:cubicBezTo>
                      <a:lnTo>
                        <a:pt x="6237" y="15606"/>
                      </a:lnTo>
                      <a:lnTo>
                        <a:pt x="15524" y="5917"/>
                      </a:lnTo>
                      <a:cubicBezTo>
                        <a:pt x="15524" y="5917"/>
                        <a:pt x="14909" y="3695"/>
                        <a:pt x="13811" y="2143"/>
                      </a:cubicBezTo>
                      <a:cubicBezTo>
                        <a:pt x="12760" y="643"/>
                        <a:pt x="11290" y="1"/>
                        <a:pt x="9836" y="1"/>
                      </a:cubicBezTo>
                      <a:close/>
                    </a:path>
                  </a:pathLst>
                </a:custGeom>
                <a:solidFill>
                  <a:srgbClr val="3D85C6">
                    <a:alpha val="289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Google Shape;7566;p54">
                  <a:extLst>
                    <a:ext uri="{FF2B5EF4-FFF2-40B4-BE49-F238E27FC236}">
                      <a16:creationId xmlns:a16="http://schemas.microsoft.com/office/drawing/2014/main" id="{7F52582A-5A68-0D75-761B-E64D42105B37}"/>
                    </a:ext>
                  </a:extLst>
                </p:cNvPr>
                <p:cNvSpPr/>
                <p:nvPr/>
              </p:nvSpPr>
              <p:spPr>
                <a:xfrm>
                  <a:off x="1364275" y="1762800"/>
                  <a:ext cx="302475" cy="30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9" h="12152" extrusionOk="0">
                      <a:moveTo>
                        <a:pt x="7685" y="0"/>
                      </a:moveTo>
                      <a:cubicBezTo>
                        <a:pt x="5296" y="0"/>
                        <a:pt x="2973" y="2223"/>
                        <a:pt x="3882" y="5112"/>
                      </a:cubicBezTo>
                      <a:cubicBezTo>
                        <a:pt x="4042" y="5593"/>
                        <a:pt x="4230" y="6102"/>
                        <a:pt x="4551" y="6584"/>
                      </a:cubicBezTo>
                      <a:cubicBezTo>
                        <a:pt x="4631" y="6744"/>
                        <a:pt x="4551" y="6985"/>
                        <a:pt x="4337" y="7012"/>
                      </a:cubicBezTo>
                      <a:lnTo>
                        <a:pt x="1821" y="7414"/>
                      </a:lnTo>
                      <a:cubicBezTo>
                        <a:pt x="696" y="7601"/>
                        <a:pt x="1" y="8779"/>
                        <a:pt x="402" y="9876"/>
                      </a:cubicBezTo>
                      <a:cubicBezTo>
                        <a:pt x="750" y="10920"/>
                        <a:pt x="1660" y="11669"/>
                        <a:pt x="2731" y="11830"/>
                      </a:cubicBezTo>
                      <a:lnTo>
                        <a:pt x="4899" y="12151"/>
                      </a:lnTo>
                      <a:lnTo>
                        <a:pt x="12099" y="4603"/>
                      </a:lnTo>
                      <a:cubicBezTo>
                        <a:pt x="12099" y="4603"/>
                        <a:pt x="11644" y="2837"/>
                        <a:pt x="10787" y="1659"/>
                      </a:cubicBezTo>
                      <a:cubicBezTo>
                        <a:pt x="9962" y="498"/>
                        <a:pt x="8816" y="0"/>
                        <a:pt x="7685" y="0"/>
                      </a:cubicBezTo>
                      <a:close/>
                    </a:path>
                  </a:pathLst>
                </a:custGeom>
                <a:solidFill>
                  <a:srgbClr val="C7E1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Google Shape;7567;p54">
                  <a:extLst>
                    <a:ext uri="{FF2B5EF4-FFF2-40B4-BE49-F238E27FC236}">
                      <a16:creationId xmlns:a16="http://schemas.microsoft.com/office/drawing/2014/main" id="{7D8769C7-37BA-22E8-50AE-AF46BC789AB7}"/>
                    </a:ext>
                  </a:extLst>
                </p:cNvPr>
                <p:cNvSpPr/>
                <p:nvPr/>
              </p:nvSpPr>
              <p:spPr>
                <a:xfrm>
                  <a:off x="1364275" y="1762800"/>
                  <a:ext cx="302475" cy="30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9" h="12152" extrusionOk="0">
                      <a:moveTo>
                        <a:pt x="7685" y="0"/>
                      </a:moveTo>
                      <a:cubicBezTo>
                        <a:pt x="5296" y="0"/>
                        <a:pt x="2973" y="2223"/>
                        <a:pt x="3882" y="5112"/>
                      </a:cubicBezTo>
                      <a:cubicBezTo>
                        <a:pt x="4042" y="5593"/>
                        <a:pt x="4230" y="6102"/>
                        <a:pt x="4551" y="6584"/>
                      </a:cubicBezTo>
                      <a:cubicBezTo>
                        <a:pt x="4631" y="6744"/>
                        <a:pt x="4551" y="6985"/>
                        <a:pt x="4337" y="7012"/>
                      </a:cubicBezTo>
                      <a:lnTo>
                        <a:pt x="1821" y="7414"/>
                      </a:lnTo>
                      <a:cubicBezTo>
                        <a:pt x="696" y="7601"/>
                        <a:pt x="1" y="8779"/>
                        <a:pt x="402" y="9876"/>
                      </a:cubicBezTo>
                      <a:cubicBezTo>
                        <a:pt x="750" y="10920"/>
                        <a:pt x="1660" y="11669"/>
                        <a:pt x="2731" y="11830"/>
                      </a:cubicBezTo>
                      <a:lnTo>
                        <a:pt x="4899" y="12151"/>
                      </a:lnTo>
                      <a:lnTo>
                        <a:pt x="12099" y="4603"/>
                      </a:lnTo>
                      <a:cubicBezTo>
                        <a:pt x="12099" y="4603"/>
                        <a:pt x="11644" y="2837"/>
                        <a:pt x="10787" y="1659"/>
                      </a:cubicBezTo>
                      <a:cubicBezTo>
                        <a:pt x="9962" y="498"/>
                        <a:pt x="8816" y="0"/>
                        <a:pt x="7685" y="0"/>
                      </a:cubicBezTo>
                      <a:close/>
                    </a:path>
                  </a:pathLst>
                </a:custGeom>
                <a:solidFill>
                  <a:srgbClr val="CAF2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Google Shape;7568;p54">
                  <a:extLst>
                    <a:ext uri="{FF2B5EF4-FFF2-40B4-BE49-F238E27FC236}">
                      <a16:creationId xmlns:a16="http://schemas.microsoft.com/office/drawing/2014/main" id="{939852C6-8B05-65FE-A098-63FBD860056A}"/>
                    </a:ext>
                  </a:extLst>
                </p:cNvPr>
                <p:cNvSpPr/>
                <p:nvPr/>
              </p:nvSpPr>
              <p:spPr>
                <a:xfrm>
                  <a:off x="1401075" y="1822875"/>
                  <a:ext cx="714000" cy="61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60" h="24448" extrusionOk="0">
                      <a:moveTo>
                        <a:pt x="16779" y="0"/>
                      </a:moveTo>
                      <a:cubicBezTo>
                        <a:pt x="14638" y="0"/>
                        <a:pt x="12478" y="654"/>
                        <a:pt x="10627" y="2013"/>
                      </a:cubicBezTo>
                      <a:lnTo>
                        <a:pt x="5595" y="5653"/>
                      </a:lnTo>
                      <a:cubicBezTo>
                        <a:pt x="991" y="9025"/>
                        <a:pt x="1" y="15583"/>
                        <a:pt x="3373" y="20213"/>
                      </a:cubicBezTo>
                      <a:cubicBezTo>
                        <a:pt x="5413" y="22976"/>
                        <a:pt x="8581" y="24447"/>
                        <a:pt x="11795" y="24447"/>
                      </a:cubicBezTo>
                      <a:cubicBezTo>
                        <a:pt x="13936" y="24447"/>
                        <a:pt x="16098" y="23794"/>
                        <a:pt x="17960" y="22435"/>
                      </a:cubicBezTo>
                      <a:lnTo>
                        <a:pt x="22939" y="18795"/>
                      </a:lnTo>
                      <a:cubicBezTo>
                        <a:pt x="27569" y="15422"/>
                        <a:pt x="28560" y="8865"/>
                        <a:pt x="25187" y="4234"/>
                      </a:cubicBezTo>
                      <a:cubicBezTo>
                        <a:pt x="23163" y="1472"/>
                        <a:pt x="19992" y="0"/>
                        <a:pt x="1677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Google Shape;7569;p54">
                  <a:extLst>
                    <a:ext uri="{FF2B5EF4-FFF2-40B4-BE49-F238E27FC236}">
                      <a16:creationId xmlns:a16="http://schemas.microsoft.com/office/drawing/2014/main" id="{7B49E9A3-005F-885F-40D8-880463832C13}"/>
                    </a:ext>
                  </a:extLst>
                </p:cNvPr>
                <p:cNvSpPr/>
                <p:nvPr/>
              </p:nvSpPr>
              <p:spPr>
                <a:xfrm>
                  <a:off x="1401075" y="1954150"/>
                  <a:ext cx="380100" cy="47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4" h="19199" extrusionOk="0">
                      <a:moveTo>
                        <a:pt x="6157" y="0"/>
                      </a:moveTo>
                      <a:lnTo>
                        <a:pt x="5648" y="375"/>
                      </a:lnTo>
                      <a:cubicBezTo>
                        <a:pt x="1018" y="3774"/>
                        <a:pt x="1" y="10332"/>
                        <a:pt x="3373" y="14962"/>
                      </a:cubicBezTo>
                      <a:cubicBezTo>
                        <a:pt x="5422" y="17740"/>
                        <a:pt x="8587" y="19198"/>
                        <a:pt x="11791" y="19198"/>
                      </a:cubicBezTo>
                      <a:cubicBezTo>
                        <a:pt x="12940" y="19198"/>
                        <a:pt x="14094" y="19011"/>
                        <a:pt x="15204" y="18629"/>
                      </a:cubicBezTo>
                      <a:cubicBezTo>
                        <a:pt x="11831" y="18362"/>
                        <a:pt x="8566" y="16729"/>
                        <a:pt x="6371" y="13758"/>
                      </a:cubicBezTo>
                      <a:cubicBezTo>
                        <a:pt x="3346" y="9583"/>
                        <a:pt x="3400" y="4069"/>
                        <a:pt x="6157" y="0"/>
                      </a:cubicBezTo>
                      <a:close/>
                    </a:path>
                  </a:pathLst>
                </a:custGeom>
                <a:solidFill>
                  <a:srgbClr val="612B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Google Shape;7570;p54">
                  <a:extLst>
                    <a:ext uri="{FF2B5EF4-FFF2-40B4-BE49-F238E27FC236}">
                      <a16:creationId xmlns:a16="http://schemas.microsoft.com/office/drawing/2014/main" id="{04F5D52C-75F2-021B-72D5-615335C04916}"/>
                    </a:ext>
                  </a:extLst>
                </p:cNvPr>
                <p:cNvSpPr/>
                <p:nvPr/>
              </p:nvSpPr>
              <p:spPr>
                <a:xfrm>
                  <a:off x="1484725" y="1877875"/>
                  <a:ext cx="418900" cy="54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56" h="21654" extrusionOk="0">
                      <a:moveTo>
                        <a:pt x="6959" y="0"/>
                      </a:moveTo>
                      <a:lnTo>
                        <a:pt x="2811" y="3051"/>
                      </a:lnTo>
                      <a:cubicBezTo>
                        <a:pt x="54" y="7093"/>
                        <a:pt x="0" y="12607"/>
                        <a:pt x="3025" y="16809"/>
                      </a:cubicBezTo>
                      <a:cubicBezTo>
                        <a:pt x="5166" y="19753"/>
                        <a:pt x="8485" y="21413"/>
                        <a:pt x="11858" y="21654"/>
                      </a:cubicBezTo>
                      <a:cubicBezTo>
                        <a:pt x="12794" y="21306"/>
                        <a:pt x="13704" y="20851"/>
                        <a:pt x="14588" y="20235"/>
                      </a:cubicBezTo>
                      <a:lnTo>
                        <a:pt x="16756" y="18629"/>
                      </a:lnTo>
                      <a:cubicBezTo>
                        <a:pt x="13116" y="18602"/>
                        <a:pt x="9502" y="16943"/>
                        <a:pt x="7174" y="13758"/>
                      </a:cubicBezTo>
                      <a:cubicBezTo>
                        <a:pt x="4149" y="9609"/>
                        <a:pt x="4203" y="4095"/>
                        <a:pt x="6959" y="0"/>
                      </a:cubicBezTo>
                      <a:close/>
                    </a:path>
                  </a:pathLst>
                </a:custGeom>
                <a:solidFill>
                  <a:srgbClr val="FDC6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Google Shape;7571;p54">
                  <a:extLst>
                    <a:ext uri="{FF2B5EF4-FFF2-40B4-BE49-F238E27FC236}">
                      <a16:creationId xmlns:a16="http://schemas.microsoft.com/office/drawing/2014/main" id="{8AAA7B78-DCCB-F410-AA77-4AB76C22E93A}"/>
                    </a:ext>
                  </a:extLst>
                </p:cNvPr>
                <p:cNvSpPr/>
                <p:nvPr/>
              </p:nvSpPr>
              <p:spPr>
                <a:xfrm>
                  <a:off x="1587100" y="1829025"/>
                  <a:ext cx="429625" cy="51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85" h="20583" extrusionOk="0">
                      <a:moveTo>
                        <a:pt x="6879" y="0"/>
                      </a:moveTo>
                      <a:lnTo>
                        <a:pt x="6879" y="0"/>
                      </a:lnTo>
                      <a:cubicBezTo>
                        <a:pt x="5568" y="321"/>
                        <a:pt x="4283" y="884"/>
                        <a:pt x="3159" y="1713"/>
                      </a:cubicBezTo>
                      <a:lnTo>
                        <a:pt x="2811" y="1954"/>
                      </a:lnTo>
                      <a:cubicBezTo>
                        <a:pt x="81" y="5996"/>
                        <a:pt x="1" y="11536"/>
                        <a:pt x="3052" y="15712"/>
                      </a:cubicBezTo>
                      <a:cubicBezTo>
                        <a:pt x="5354" y="18843"/>
                        <a:pt x="8967" y="20556"/>
                        <a:pt x="12634" y="20583"/>
                      </a:cubicBezTo>
                      <a:lnTo>
                        <a:pt x="15444" y="18522"/>
                      </a:lnTo>
                      <a:cubicBezTo>
                        <a:pt x="16060" y="18040"/>
                        <a:pt x="16676" y="17505"/>
                        <a:pt x="17184" y="16916"/>
                      </a:cubicBezTo>
                      <a:cubicBezTo>
                        <a:pt x="13705" y="16782"/>
                        <a:pt x="10305" y="15096"/>
                        <a:pt x="8084" y="12072"/>
                      </a:cubicBezTo>
                      <a:cubicBezTo>
                        <a:pt x="5434" y="8458"/>
                        <a:pt x="5140" y="3828"/>
                        <a:pt x="687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Google Shape;7572;p54">
                  <a:extLst>
                    <a:ext uri="{FF2B5EF4-FFF2-40B4-BE49-F238E27FC236}">
                      <a16:creationId xmlns:a16="http://schemas.microsoft.com/office/drawing/2014/main" id="{4A0425DE-265A-2B0A-9338-BCEF76296134}"/>
                    </a:ext>
                  </a:extLst>
                </p:cNvPr>
                <p:cNvSpPr/>
                <p:nvPr/>
              </p:nvSpPr>
              <p:spPr>
                <a:xfrm>
                  <a:off x="1905600" y="1970500"/>
                  <a:ext cx="137275" cy="8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1" h="3496" extrusionOk="0">
                      <a:moveTo>
                        <a:pt x="4229" y="0"/>
                      </a:moveTo>
                      <a:cubicBezTo>
                        <a:pt x="4138" y="0"/>
                        <a:pt x="4041" y="14"/>
                        <a:pt x="3936" y="42"/>
                      </a:cubicBezTo>
                      <a:cubicBezTo>
                        <a:pt x="2672" y="385"/>
                        <a:pt x="1306" y="419"/>
                        <a:pt x="810" y="419"/>
                      </a:cubicBezTo>
                      <a:cubicBezTo>
                        <a:pt x="686" y="419"/>
                        <a:pt x="617" y="417"/>
                        <a:pt x="617" y="417"/>
                      </a:cubicBezTo>
                      <a:cubicBezTo>
                        <a:pt x="108" y="524"/>
                        <a:pt x="1" y="1113"/>
                        <a:pt x="215" y="1755"/>
                      </a:cubicBezTo>
                      <a:lnTo>
                        <a:pt x="1393" y="1675"/>
                      </a:lnTo>
                      <a:cubicBezTo>
                        <a:pt x="1426" y="1672"/>
                        <a:pt x="1460" y="1670"/>
                        <a:pt x="1493" y="1670"/>
                      </a:cubicBezTo>
                      <a:cubicBezTo>
                        <a:pt x="2014" y="1670"/>
                        <a:pt x="2467" y="2058"/>
                        <a:pt x="2517" y="2612"/>
                      </a:cubicBezTo>
                      <a:lnTo>
                        <a:pt x="2597" y="3495"/>
                      </a:lnTo>
                      <a:cubicBezTo>
                        <a:pt x="2758" y="3495"/>
                        <a:pt x="2892" y="3442"/>
                        <a:pt x="3052" y="3388"/>
                      </a:cubicBezTo>
                      <a:cubicBezTo>
                        <a:pt x="5251" y="2639"/>
                        <a:pt x="5490" y="0"/>
                        <a:pt x="4229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Google Shape;7573;p54">
                  <a:extLst>
                    <a:ext uri="{FF2B5EF4-FFF2-40B4-BE49-F238E27FC236}">
                      <a16:creationId xmlns:a16="http://schemas.microsoft.com/office/drawing/2014/main" id="{6B85A586-DAA2-D609-EA4A-BD7A2D91F576}"/>
                    </a:ext>
                  </a:extLst>
                </p:cNvPr>
                <p:cNvSpPr/>
                <p:nvPr/>
              </p:nvSpPr>
              <p:spPr>
                <a:xfrm>
                  <a:off x="1941750" y="2051850"/>
                  <a:ext cx="28800" cy="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258" extrusionOk="0">
                      <a:moveTo>
                        <a:pt x="0" y="0"/>
                      </a:moveTo>
                      <a:cubicBezTo>
                        <a:pt x="279" y="171"/>
                        <a:pt x="574" y="257"/>
                        <a:pt x="901" y="257"/>
                      </a:cubicBezTo>
                      <a:cubicBezTo>
                        <a:pt x="982" y="257"/>
                        <a:pt x="1066" y="252"/>
                        <a:pt x="1151" y="241"/>
                      </a:cubicBezTo>
                      <a:lnTo>
                        <a:pt x="1151" y="241"/>
                      </a:lnTo>
                      <a:cubicBezTo>
                        <a:pt x="1110" y="244"/>
                        <a:pt x="1068" y="245"/>
                        <a:pt x="1027" y="245"/>
                      </a:cubicBezTo>
                      <a:cubicBezTo>
                        <a:pt x="667" y="245"/>
                        <a:pt x="312" y="144"/>
                        <a:pt x="0" y="0"/>
                      </a:cubicBezTo>
                      <a:close/>
                    </a:path>
                  </a:pathLst>
                </a:custGeom>
                <a:solidFill>
                  <a:srgbClr val="FFA06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Google Shape;7574;p54">
                  <a:extLst>
                    <a:ext uri="{FF2B5EF4-FFF2-40B4-BE49-F238E27FC236}">
                      <a16:creationId xmlns:a16="http://schemas.microsoft.com/office/drawing/2014/main" id="{88FCD44C-74CE-A993-CAE7-612C1A63F643}"/>
                    </a:ext>
                  </a:extLst>
                </p:cNvPr>
                <p:cNvSpPr/>
                <p:nvPr/>
              </p:nvSpPr>
              <p:spPr>
                <a:xfrm>
                  <a:off x="1910975" y="2012250"/>
                  <a:ext cx="59575" cy="4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3" h="1830" extrusionOk="0">
                      <a:moveTo>
                        <a:pt x="1278" y="0"/>
                      </a:moveTo>
                      <a:cubicBezTo>
                        <a:pt x="1245" y="0"/>
                        <a:pt x="1211" y="2"/>
                        <a:pt x="1178" y="5"/>
                      </a:cubicBezTo>
                      <a:lnTo>
                        <a:pt x="0" y="85"/>
                      </a:lnTo>
                      <a:cubicBezTo>
                        <a:pt x="80" y="246"/>
                        <a:pt x="134" y="460"/>
                        <a:pt x="241" y="621"/>
                      </a:cubicBezTo>
                      <a:cubicBezTo>
                        <a:pt x="455" y="942"/>
                        <a:pt x="803" y="1317"/>
                        <a:pt x="1231" y="1584"/>
                      </a:cubicBezTo>
                      <a:cubicBezTo>
                        <a:pt x="1543" y="1728"/>
                        <a:pt x="1898" y="1829"/>
                        <a:pt x="2258" y="1829"/>
                      </a:cubicBezTo>
                      <a:cubicBezTo>
                        <a:pt x="2299" y="1829"/>
                        <a:pt x="2341" y="1828"/>
                        <a:pt x="2382" y="1825"/>
                      </a:cubicBezTo>
                      <a:lnTo>
                        <a:pt x="2302" y="942"/>
                      </a:lnTo>
                      <a:cubicBezTo>
                        <a:pt x="2277" y="388"/>
                        <a:pt x="1802" y="0"/>
                        <a:pt x="1278" y="0"/>
                      </a:cubicBezTo>
                      <a:close/>
                    </a:path>
                  </a:pathLst>
                </a:custGeom>
                <a:solidFill>
                  <a:srgbClr val="F66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Google Shape;7575;p54">
                  <a:extLst>
                    <a:ext uri="{FF2B5EF4-FFF2-40B4-BE49-F238E27FC236}">
                      <a16:creationId xmlns:a16="http://schemas.microsoft.com/office/drawing/2014/main" id="{51A731FE-9290-D1FE-8F27-4D467B9B4CCA}"/>
                    </a:ext>
                  </a:extLst>
                </p:cNvPr>
                <p:cNvSpPr/>
                <p:nvPr/>
              </p:nvSpPr>
              <p:spPr>
                <a:xfrm>
                  <a:off x="1783150" y="1912650"/>
                  <a:ext cx="54225" cy="2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1133" extrusionOk="0">
                      <a:moveTo>
                        <a:pt x="1358" y="1"/>
                      </a:moveTo>
                      <a:cubicBezTo>
                        <a:pt x="1207" y="1"/>
                        <a:pt x="1039" y="24"/>
                        <a:pt x="857" y="81"/>
                      </a:cubicBezTo>
                      <a:cubicBezTo>
                        <a:pt x="402" y="215"/>
                        <a:pt x="108" y="509"/>
                        <a:pt x="28" y="750"/>
                      </a:cubicBezTo>
                      <a:cubicBezTo>
                        <a:pt x="1" y="965"/>
                        <a:pt x="108" y="1098"/>
                        <a:pt x="242" y="1125"/>
                      </a:cubicBezTo>
                      <a:cubicBezTo>
                        <a:pt x="265" y="1130"/>
                        <a:pt x="290" y="1132"/>
                        <a:pt x="315" y="1132"/>
                      </a:cubicBezTo>
                      <a:cubicBezTo>
                        <a:pt x="432" y="1132"/>
                        <a:pt x="565" y="1084"/>
                        <a:pt x="697" y="1018"/>
                      </a:cubicBezTo>
                      <a:cubicBezTo>
                        <a:pt x="857" y="965"/>
                        <a:pt x="1045" y="911"/>
                        <a:pt x="1179" y="857"/>
                      </a:cubicBezTo>
                      <a:cubicBezTo>
                        <a:pt x="1312" y="831"/>
                        <a:pt x="1473" y="750"/>
                        <a:pt x="1634" y="724"/>
                      </a:cubicBezTo>
                      <a:cubicBezTo>
                        <a:pt x="1794" y="697"/>
                        <a:pt x="1982" y="643"/>
                        <a:pt x="2062" y="563"/>
                      </a:cubicBezTo>
                      <a:cubicBezTo>
                        <a:pt x="2169" y="456"/>
                        <a:pt x="2169" y="295"/>
                        <a:pt x="1982" y="162"/>
                      </a:cubicBezTo>
                      <a:cubicBezTo>
                        <a:pt x="1844" y="76"/>
                        <a:pt x="1629" y="1"/>
                        <a:pt x="1358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Google Shape;7576;p54">
                  <a:extLst>
                    <a:ext uri="{FF2B5EF4-FFF2-40B4-BE49-F238E27FC236}">
                      <a16:creationId xmlns:a16="http://schemas.microsoft.com/office/drawing/2014/main" id="{47C0D8A8-FEC1-281F-8502-45D857E8BCBD}"/>
                    </a:ext>
                  </a:extLst>
                </p:cNvPr>
                <p:cNvSpPr/>
                <p:nvPr/>
              </p:nvSpPr>
              <p:spPr>
                <a:xfrm>
                  <a:off x="2044800" y="1917750"/>
                  <a:ext cx="57575" cy="2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933" extrusionOk="0">
                      <a:moveTo>
                        <a:pt x="1087" y="1"/>
                      </a:moveTo>
                      <a:cubicBezTo>
                        <a:pt x="673" y="1"/>
                        <a:pt x="353" y="140"/>
                        <a:pt x="214" y="279"/>
                      </a:cubicBezTo>
                      <a:cubicBezTo>
                        <a:pt x="0" y="439"/>
                        <a:pt x="27" y="627"/>
                        <a:pt x="161" y="680"/>
                      </a:cubicBezTo>
                      <a:cubicBezTo>
                        <a:pt x="295" y="734"/>
                        <a:pt x="482" y="787"/>
                        <a:pt x="643" y="787"/>
                      </a:cubicBezTo>
                      <a:cubicBezTo>
                        <a:pt x="803" y="787"/>
                        <a:pt x="1017" y="787"/>
                        <a:pt x="1151" y="814"/>
                      </a:cubicBezTo>
                      <a:cubicBezTo>
                        <a:pt x="1312" y="814"/>
                        <a:pt x="1472" y="841"/>
                        <a:pt x="1633" y="894"/>
                      </a:cubicBezTo>
                      <a:cubicBezTo>
                        <a:pt x="1765" y="913"/>
                        <a:pt x="1885" y="932"/>
                        <a:pt x="1990" y="932"/>
                      </a:cubicBezTo>
                      <a:cubicBezTo>
                        <a:pt x="2034" y="932"/>
                        <a:pt x="2076" y="929"/>
                        <a:pt x="2115" y="921"/>
                      </a:cubicBezTo>
                      <a:cubicBezTo>
                        <a:pt x="2249" y="841"/>
                        <a:pt x="2302" y="707"/>
                        <a:pt x="2222" y="520"/>
                      </a:cubicBezTo>
                      <a:cubicBezTo>
                        <a:pt x="2115" y="305"/>
                        <a:pt x="1767" y="91"/>
                        <a:pt x="1285" y="11"/>
                      </a:cubicBezTo>
                      <a:cubicBezTo>
                        <a:pt x="1217" y="4"/>
                        <a:pt x="1151" y="1"/>
                        <a:pt x="1087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Google Shape;7577;p54">
                  <a:extLst>
                    <a:ext uri="{FF2B5EF4-FFF2-40B4-BE49-F238E27FC236}">
                      <a16:creationId xmlns:a16="http://schemas.microsoft.com/office/drawing/2014/main" id="{314DAC12-1346-19B6-9C0E-C4D5550A88B9}"/>
                    </a:ext>
                  </a:extLst>
                </p:cNvPr>
                <p:cNvSpPr/>
                <p:nvPr/>
              </p:nvSpPr>
              <p:spPr>
                <a:xfrm>
                  <a:off x="1828000" y="1988900"/>
                  <a:ext cx="42850" cy="4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" h="1664" extrusionOk="0">
                      <a:moveTo>
                        <a:pt x="852" y="1"/>
                      </a:moveTo>
                      <a:cubicBezTo>
                        <a:pt x="836" y="1"/>
                        <a:pt x="820" y="1"/>
                        <a:pt x="803" y="2"/>
                      </a:cubicBezTo>
                      <a:cubicBezTo>
                        <a:pt x="348" y="56"/>
                        <a:pt x="0" y="457"/>
                        <a:pt x="54" y="885"/>
                      </a:cubicBezTo>
                      <a:cubicBezTo>
                        <a:pt x="79" y="1324"/>
                        <a:pt x="453" y="1663"/>
                        <a:pt x="864" y="1663"/>
                      </a:cubicBezTo>
                      <a:cubicBezTo>
                        <a:pt x="879" y="1663"/>
                        <a:pt x="895" y="1663"/>
                        <a:pt x="910" y="1662"/>
                      </a:cubicBezTo>
                      <a:cubicBezTo>
                        <a:pt x="1392" y="1608"/>
                        <a:pt x="1713" y="1207"/>
                        <a:pt x="1686" y="778"/>
                      </a:cubicBezTo>
                      <a:cubicBezTo>
                        <a:pt x="1661" y="340"/>
                        <a:pt x="1287" y="1"/>
                        <a:pt x="852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Google Shape;7578;p54">
                  <a:extLst>
                    <a:ext uri="{FF2B5EF4-FFF2-40B4-BE49-F238E27FC236}">
                      <a16:creationId xmlns:a16="http://schemas.microsoft.com/office/drawing/2014/main" id="{8DCB5A57-1D63-6DD2-9F03-F42E95807D00}"/>
                    </a:ext>
                  </a:extLst>
                </p:cNvPr>
                <p:cNvSpPr/>
                <p:nvPr/>
              </p:nvSpPr>
              <p:spPr>
                <a:xfrm>
                  <a:off x="2062200" y="1974225"/>
                  <a:ext cx="42850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" h="1635" extrusionOk="0">
                      <a:moveTo>
                        <a:pt x="803" y="0"/>
                      </a:moveTo>
                      <a:cubicBezTo>
                        <a:pt x="348" y="27"/>
                        <a:pt x="0" y="429"/>
                        <a:pt x="54" y="857"/>
                      </a:cubicBezTo>
                      <a:cubicBezTo>
                        <a:pt x="79" y="1320"/>
                        <a:pt x="451" y="1635"/>
                        <a:pt x="860" y="1635"/>
                      </a:cubicBezTo>
                      <a:cubicBezTo>
                        <a:pt x="877" y="1635"/>
                        <a:pt x="894" y="1634"/>
                        <a:pt x="910" y="1633"/>
                      </a:cubicBezTo>
                      <a:cubicBezTo>
                        <a:pt x="1392" y="1606"/>
                        <a:pt x="1713" y="1205"/>
                        <a:pt x="1686" y="777"/>
                      </a:cubicBezTo>
                      <a:cubicBezTo>
                        <a:pt x="1660" y="322"/>
                        <a:pt x="1285" y="0"/>
                        <a:pt x="803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Google Shape;7579;p54">
                  <a:extLst>
                    <a:ext uri="{FF2B5EF4-FFF2-40B4-BE49-F238E27FC236}">
                      <a16:creationId xmlns:a16="http://schemas.microsoft.com/office/drawing/2014/main" id="{97D77232-8940-F87E-9B77-5FE9ECEEA776}"/>
                    </a:ext>
                  </a:extLst>
                </p:cNvPr>
                <p:cNvSpPr/>
                <p:nvPr/>
              </p:nvSpPr>
              <p:spPr>
                <a:xfrm>
                  <a:off x="1822650" y="2014825"/>
                  <a:ext cx="6225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0" h="1160" extrusionOk="0">
                      <a:moveTo>
                        <a:pt x="1271" y="0"/>
                      </a:moveTo>
                      <a:cubicBezTo>
                        <a:pt x="720" y="0"/>
                        <a:pt x="311" y="288"/>
                        <a:pt x="134" y="518"/>
                      </a:cubicBezTo>
                      <a:cubicBezTo>
                        <a:pt x="0" y="678"/>
                        <a:pt x="0" y="919"/>
                        <a:pt x="161" y="1053"/>
                      </a:cubicBezTo>
                      <a:cubicBezTo>
                        <a:pt x="214" y="1106"/>
                        <a:pt x="294" y="1160"/>
                        <a:pt x="402" y="1160"/>
                      </a:cubicBezTo>
                      <a:cubicBezTo>
                        <a:pt x="482" y="1160"/>
                        <a:pt x="589" y="1080"/>
                        <a:pt x="723" y="1053"/>
                      </a:cubicBezTo>
                      <a:cubicBezTo>
                        <a:pt x="741" y="1034"/>
                        <a:pt x="942" y="808"/>
                        <a:pt x="1306" y="808"/>
                      </a:cubicBezTo>
                      <a:cubicBezTo>
                        <a:pt x="1465" y="808"/>
                        <a:pt x="1654" y="851"/>
                        <a:pt x="1874" y="973"/>
                      </a:cubicBezTo>
                      <a:cubicBezTo>
                        <a:pt x="1936" y="1008"/>
                        <a:pt x="2004" y="1026"/>
                        <a:pt x="2072" y="1026"/>
                      </a:cubicBezTo>
                      <a:cubicBezTo>
                        <a:pt x="2207" y="1026"/>
                        <a:pt x="2338" y="955"/>
                        <a:pt x="2409" y="812"/>
                      </a:cubicBezTo>
                      <a:cubicBezTo>
                        <a:pt x="2489" y="625"/>
                        <a:pt x="2436" y="384"/>
                        <a:pt x="2222" y="277"/>
                      </a:cubicBezTo>
                      <a:cubicBezTo>
                        <a:pt x="1876" y="77"/>
                        <a:pt x="1555" y="0"/>
                        <a:pt x="1271" y="0"/>
                      </a:cubicBezTo>
                      <a:close/>
                    </a:path>
                  </a:pathLst>
                </a:custGeom>
                <a:solidFill>
                  <a:srgbClr val="FABB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Google Shape;7580;p54">
                  <a:extLst>
                    <a:ext uri="{FF2B5EF4-FFF2-40B4-BE49-F238E27FC236}">
                      <a16:creationId xmlns:a16="http://schemas.microsoft.com/office/drawing/2014/main" id="{1681D8D7-022C-CFD0-5BF1-9B56B3DCB132}"/>
                    </a:ext>
                  </a:extLst>
                </p:cNvPr>
                <p:cNvSpPr/>
                <p:nvPr/>
              </p:nvSpPr>
              <p:spPr>
                <a:xfrm>
                  <a:off x="2061525" y="1998700"/>
                  <a:ext cx="53550" cy="2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2" h="1056" extrusionOk="0">
                      <a:moveTo>
                        <a:pt x="1096" y="1"/>
                      </a:moveTo>
                      <a:cubicBezTo>
                        <a:pt x="640" y="1"/>
                        <a:pt x="293" y="236"/>
                        <a:pt x="134" y="413"/>
                      </a:cubicBezTo>
                      <a:cubicBezTo>
                        <a:pt x="0" y="601"/>
                        <a:pt x="0" y="815"/>
                        <a:pt x="161" y="949"/>
                      </a:cubicBezTo>
                      <a:cubicBezTo>
                        <a:pt x="268" y="1029"/>
                        <a:pt x="348" y="1056"/>
                        <a:pt x="429" y="1056"/>
                      </a:cubicBezTo>
                      <a:cubicBezTo>
                        <a:pt x="562" y="1056"/>
                        <a:pt x="670" y="1029"/>
                        <a:pt x="750" y="949"/>
                      </a:cubicBezTo>
                      <a:cubicBezTo>
                        <a:pt x="768" y="931"/>
                        <a:pt x="895" y="804"/>
                        <a:pt x="1114" y="804"/>
                      </a:cubicBezTo>
                      <a:cubicBezTo>
                        <a:pt x="1221" y="804"/>
                        <a:pt x="1350" y="834"/>
                        <a:pt x="1499" y="922"/>
                      </a:cubicBezTo>
                      <a:cubicBezTo>
                        <a:pt x="1565" y="954"/>
                        <a:pt x="1633" y="970"/>
                        <a:pt x="1698" y="970"/>
                      </a:cubicBezTo>
                      <a:cubicBezTo>
                        <a:pt x="1846" y="970"/>
                        <a:pt x="1979" y="891"/>
                        <a:pt x="2035" y="761"/>
                      </a:cubicBezTo>
                      <a:cubicBezTo>
                        <a:pt x="2142" y="547"/>
                        <a:pt x="2088" y="333"/>
                        <a:pt x="1874" y="226"/>
                      </a:cubicBezTo>
                      <a:cubicBezTo>
                        <a:pt x="1593" y="63"/>
                        <a:pt x="1330" y="1"/>
                        <a:pt x="1096" y="1"/>
                      </a:cubicBezTo>
                      <a:close/>
                    </a:path>
                  </a:pathLst>
                </a:custGeom>
                <a:solidFill>
                  <a:srgbClr val="FABB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Google Shape;7581;p54">
                  <a:extLst>
                    <a:ext uri="{FF2B5EF4-FFF2-40B4-BE49-F238E27FC236}">
                      <a16:creationId xmlns:a16="http://schemas.microsoft.com/office/drawing/2014/main" id="{F11B5D1F-8215-1C24-BD6A-60EC37615AE5}"/>
                    </a:ext>
                  </a:extLst>
                </p:cNvPr>
                <p:cNvSpPr/>
                <p:nvPr/>
              </p:nvSpPr>
              <p:spPr>
                <a:xfrm>
                  <a:off x="1418775" y="2243225"/>
                  <a:ext cx="86725" cy="9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9" h="3755" extrusionOk="0">
                      <a:moveTo>
                        <a:pt x="1113" y="0"/>
                      </a:moveTo>
                      <a:lnTo>
                        <a:pt x="176" y="2730"/>
                      </a:lnTo>
                      <a:cubicBezTo>
                        <a:pt x="0" y="3207"/>
                        <a:pt x="390" y="3755"/>
                        <a:pt x="902" y="3755"/>
                      </a:cubicBezTo>
                      <a:cubicBezTo>
                        <a:pt x="936" y="3755"/>
                        <a:pt x="971" y="3752"/>
                        <a:pt x="1006" y="3747"/>
                      </a:cubicBezTo>
                      <a:lnTo>
                        <a:pt x="3468" y="3506"/>
                      </a:lnTo>
                      <a:lnTo>
                        <a:pt x="1113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Google Shape;7582;p54">
                  <a:extLst>
                    <a:ext uri="{FF2B5EF4-FFF2-40B4-BE49-F238E27FC236}">
                      <a16:creationId xmlns:a16="http://schemas.microsoft.com/office/drawing/2014/main" id="{2FBC9D6E-671E-8574-2E47-A865467CB5C6}"/>
                    </a:ext>
                  </a:extLst>
                </p:cNvPr>
                <p:cNvSpPr/>
                <p:nvPr/>
              </p:nvSpPr>
              <p:spPr>
                <a:xfrm>
                  <a:off x="1904950" y="1694500"/>
                  <a:ext cx="113550" cy="16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2" h="6439" extrusionOk="0">
                      <a:moveTo>
                        <a:pt x="4042" y="0"/>
                      </a:moveTo>
                      <a:cubicBezTo>
                        <a:pt x="4033" y="0"/>
                        <a:pt x="4024" y="1"/>
                        <a:pt x="4015" y="1"/>
                      </a:cubicBezTo>
                      <a:cubicBezTo>
                        <a:pt x="2757" y="215"/>
                        <a:pt x="1686" y="1045"/>
                        <a:pt x="1017" y="2143"/>
                      </a:cubicBezTo>
                      <a:cubicBezTo>
                        <a:pt x="268" y="3347"/>
                        <a:pt x="27" y="4792"/>
                        <a:pt x="0" y="6157"/>
                      </a:cubicBezTo>
                      <a:cubicBezTo>
                        <a:pt x="0" y="6345"/>
                        <a:pt x="154" y="6438"/>
                        <a:pt x="308" y="6438"/>
                      </a:cubicBezTo>
                      <a:cubicBezTo>
                        <a:pt x="462" y="6438"/>
                        <a:pt x="616" y="6345"/>
                        <a:pt x="616" y="6157"/>
                      </a:cubicBezTo>
                      <a:cubicBezTo>
                        <a:pt x="643" y="4926"/>
                        <a:pt x="857" y="3615"/>
                        <a:pt x="1472" y="2517"/>
                      </a:cubicBezTo>
                      <a:cubicBezTo>
                        <a:pt x="2088" y="1527"/>
                        <a:pt x="3025" y="751"/>
                        <a:pt x="4202" y="590"/>
                      </a:cubicBezTo>
                      <a:cubicBezTo>
                        <a:pt x="4542" y="512"/>
                        <a:pt x="4397" y="0"/>
                        <a:pt x="4042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Google Shape;7583;p54">
                  <a:extLst>
                    <a:ext uri="{FF2B5EF4-FFF2-40B4-BE49-F238E27FC236}">
                      <a16:creationId xmlns:a16="http://schemas.microsoft.com/office/drawing/2014/main" id="{A53A9E95-B2DA-D3F8-71CA-59EC33C6A05B}"/>
                    </a:ext>
                  </a:extLst>
                </p:cNvPr>
                <p:cNvSpPr/>
                <p:nvPr/>
              </p:nvSpPr>
              <p:spPr>
                <a:xfrm>
                  <a:off x="1696850" y="1713250"/>
                  <a:ext cx="129575" cy="14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3" h="5922" extrusionOk="0">
                      <a:moveTo>
                        <a:pt x="375" y="1"/>
                      </a:moveTo>
                      <a:cubicBezTo>
                        <a:pt x="0" y="1"/>
                        <a:pt x="0" y="563"/>
                        <a:pt x="375" y="563"/>
                      </a:cubicBezTo>
                      <a:cubicBezTo>
                        <a:pt x="1606" y="590"/>
                        <a:pt x="2677" y="1286"/>
                        <a:pt x="3373" y="2303"/>
                      </a:cubicBezTo>
                      <a:cubicBezTo>
                        <a:pt x="4095" y="3293"/>
                        <a:pt x="4416" y="4524"/>
                        <a:pt x="4631" y="5729"/>
                      </a:cubicBezTo>
                      <a:cubicBezTo>
                        <a:pt x="4641" y="5863"/>
                        <a:pt x="4727" y="5921"/>
                        <a:pt x="4827" y="5921"/>
                      </a:cubicBezTo>
                      <a:cubicBezTo>
                        <a:pt x="4986" y="5921"/>
                        <a:pt x="5182" y="5772"/>
                        <a:pt x="5166" y="5541"/>
                      </a:cubicBezTo>
                      <a:cubicBezTo>
                        <a:pt x="4952" y="4203"/>
                        <a:pt x="4523" y="2865"/>
                        <a:pt x="3721" y="1794"/>
                      </a:cubicBezTo>
                      <a:cubicBezTo>
                        <a:pt x="2918" y="777"/>
                        <a:pt x="1713" y="28"/>
                        <a:pt x="375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Google Shape;7584;p54">
                  <a:extLst>
                    <a:ext uri="{FF2B5EF4-FFF2-40B4-BE49-F238E27FC236}">
                      <a16:creationId xmlns:a16="http://schemas.microsoft.com/office/drawing/2014/main" id="{A3873BA8-8244-677B-E62D-9F9AB28FEA66}"/>
                    </a:ext>
                  </a:extLst>
                </p:cNvPr>
                <p:cNvSpPr/>
                <p:nvPr/>
              </p:nvSpPr>
              <p:spPr>
                <a:xfrm>
                  <a:off x="1672075" y="1698850"/>
                  <a:ext cx="38850" cy="3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4" h="1448" extrusionOk="0">
                      <a:moveTo>
                        <a:pt x="742" y="0"/>
                      </a:moveTo>
                      <a:cubicBezTo>
                        <a:pt x="403" y="0"/>
                        <a:pt x="125" y="250"/>
                        <a:pt x="54" y="604"/>
                      </a:cubicBezTo>
                      <a:cubicBezTo>
                        <a:pt x="1" y="1005"/>
                        <a:pt x="268" y="1380"/>
                        <a:pt x="670" y="1433"/>
                      </a:cubicBezTo>
                      <a:cubicBezTo>
                        <a:pt x="718" y="1443"/>
                        <a:pt x="765" y="1448"/>
                        <a:pt x="812" y="1448"/>
                      </a:cubicBezTo>
                      <a:cubicBezTo>
                        <a:pt x="1151" y="1448"/>
                        <a:pt x="1429" y="1198"/>
                        <a:pt x="1500" y="844"/>
                      </a:cubicBezTo>
                      <a:cubicBezTo>
                        <a:pt x="1553" y="443"/>
                        <a:pt x="1286" y="68"/>
                        <a:pt x="884" y="15"/>
                      </a:cubicBezTo>
                      <a:cubicBezTo>
                        <a:pt x="836" y="5"/>
                        <a:pt x="789" y="0"/>
                        <a:pt x="74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Google Shape;7585;p54">
                  <a:extLst>
                    <a:ext uri="{FF2B5EF4-FFF2-40B4-BE49-F238E27FC236}">
                      <a16:creationId xmlns:a16="http://schemas.microsoft.com/office/drawing/2014/main" id="{BD5F8721-00C0-BB9E-3BD4-E7B880AFD9E8}"/>
                    </a:ext>
                  </a:extLst>
                </p:cNvPr>
                <p:cNvSpPr/>
                <p:nvPr/>
              </p:nvSpPr>
              <p:spPr>
                <a:xfrm>
                  <a:off x="1991925" y="1684325"/>
                  <a:ext cx="39500" cy="3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" h="1467" extrusionOk="0">
                      <a:moveTo>
                        <a:pt x="809" y="0"/>
                      </a:moveTo>
                      <a:cubicBezTo>
                        <a:pt x="448" y="0"/>
                        <a:pt x="130" y="255"/>
                        <a:pt x="81" y="622"/>
                      </a:cubicBezTo>
                      <a:cubicBezTo>
                        <a:pt x="1" y="1024"/>
                        <a:pt x="268" y="1399"/>
                        <a:pt x="670" y="1452"/>
                      </a:cubicBezTo>
                      <a:cubicBezTo>
                        <a:pt x="718" y="1462"/>
                        <a:pt x="766" y="1466"/>
                        <a:pt x="813" y="1466"/>
                      </a:cubicBezTo>
                      <a:cubicBezTo>
                        <a:pt x="1157" y="1466"/>
                        <a:pt x="1456" y="1217"/>
                        <a:pt x="1526" y="863"/>
                      </a:cubicBezTo>
                      <a:cubicBezTo>
                        <a:pt x="1580" y="462"/>
                        <a:pt x="1312" y="87"/>
                        <a:pt x="911" y="7"/>
                      </a:cubicBezTo>
                      <a:cubicBezTo>
                        <a:pt x="876" y="2"/>
                        <a:pt x="842" y="0"/>
                        <a:pt x="80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Google Shape;7586;p54">
                  <a:extLst>
                    <a:ext uri="{FF2B5EF4-FFF2-40B4-BE49-F238E27FC236}">
                      <a16:creationId xmlns:a16="http://schemas.microsoft.com/office/drawing/2014/main" id="{387EA8CF-EF2F-18A1-48C8-D8E7D38DFA14}"/>
                    </a:ext>
                  </a:extLst>
                </p:cNvPr>
                <p:cNvSpPr/>
                <p:nvPr/>
              </p:nvSpPr>
              <p:spPr>
                <a:xfrm>
                  <a:off x="1419825" y="2043825"/>
                  <a:ext cx="658450" cy="38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38" h="15570" extrusionOk="0">
                      <a:moveTo>
                        <a:pt x="2008" y="0"/>
                      </a:moveTo>
                      <a:lnTo>
                        <a:pt x="2008" y="0"/>
                      </a:lnTo>
                      <a:cubicBezTo>
                        <a:pt x="0" y="3480"/>
                        <a:pt x="107" y="7923"/>
                        <a:pt x="2623" y="11322"/>
                      </a:cubicBezTo>
                      <a:cubicBezTo>
                        <a:pt x="4648" y="14101"/>
                        <a:pt x="7820" y="15569"/>
                        <a:pt x="11034" y="15569"/>
                      </a:cubicBezTo>
                      <a:cubicBezTo>
                        <a:pt x="13174" y="15569"/>
                        <a:pt x="15333" y="14918"/>
                        <a:pt x="17184" y="13570"/>
                      </a:cubicBezTo>
                      <a:lnTo>
                        <a:pt x="22162" y="9930"/>
                      </a:lnTo>
                      <a:cubicBezTo>
                        <a:pt x="24598" y="8164"/>
                        <a:pt x="26043" y="5487"/>
                        <a:pt x="26338" y="2677"/>
                      </a:cubicBezTo>
                      <a:lnTo>
                        <a:pt x="26338" y="2677"/>
                      </a:lnTo>
                      <a:cubicBezTo>
                        <a:pt x="25642" y="3908"/>
                        <a:pt x="24705" y="4978"/>
                        <a:pt x="23500" y="5888"/>
                      </a:cubicBezTo>
                      <a:lnTo>
                        <a:pt x="18522" y="9529"/>
                      </a:lnTo>
                      <a:cubicBezTo>
                        <a:pt x="16671" y="10877"/>
                        <a:pt x="14512" y="11528"/>
                        <a:pt x="12372" y="11528"/>
                      </a:cubicBezTo>
                      <a:cubicBezTo>
                        <a:pt x="9158" y="11528"/>
                        <a:pt x="5986" y="10060"/>
                        <a:pt x="3961" y="7280"/>
                      </a:cubicBezTo>
                      <a:cubicBezTo>
                        <a:pt x="2356" y="5112"/>
                        <a:pt x="1740" y="2489"/>
                        <a:pt x="2008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0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Google Shape;7587;p54">
                  <a:extLst>
                    <a:ext uri="{FF2B5EF4-FFF2-40B4-BE49-F238E27FC236}">
                      <a16:creationId xmlns:a16="http://schemas.microsoft.com/office/drawing/2014/main" id="{3BFCF4B9-F7A6-C064-2DE8-E27C331B87AA}"/>
                    </a:ext>
                  </a:extLst>
                </p:cNvPr>
                <p:cNvSpPr/>
                <p:nvPr/>
              </p:nvSpPr>
              <p:spPr>
                <a:xfrm>
                  <a:off x="1401075" y="1954150"/>
                  <a:ext cx="380100" cy="47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4" h="19199" extrusionOk="0">
                      <a:moveTo>
                        <a:pt x="6157" y="0"/>
                      </a:moveTo>
                      <a:lnTo>
                        <a:pt x="5648" y="375"/>
                      </a:lnTo>
                      <a:cubicBezTo>
                        <a:pt x="1018" y="3774"/>
                        <a:pt x="1" y="10332"/>
                        <a:pt x="3373" y="14962"/>
                      </a:cubicBezTo>
                      <a:cubicBezTo>
                        <a:pt x="5422" y="17740"/>
                        <a:pt x="8587" y="19198"/>
                        <a:pt x="11791" y="19198"/>
                      </a:cubicBezTo>
                      <a:cubicBezTo>
                        <a:pt x="12940" y="19198"/>
                        <a:pt x="14094" y="19011"/>
                        <a:pt x="15204" y="18629"/>
                      </a:cubicBezTo>
                      <a:cubicBezTo>
                        <a:pt x="11831" y="18362"/>
                        <a:pt x="8566" y="16729"/>
                        <a:pt x="6371" y="13758"/>
                      </a:cubicBezTo>
                      <a:cubicBezTo>
                        <a:pt x="3346" y="9583"/>
                        <a:pt x="3400" y="4069"/>
                        <a:pt x="615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Google Shape;7588;p54">
                  <a:extLst>
                    <a:ext uri="{FF2B5EF4-FFF2-40B4-BE49-F238E27FC236}">
                      <a16:creationId xmlns:a16="http://schemas.microsoft.com/office/drawing/2014/main" id="{FD1E6C2D-554F-D735-B3D3-11F66303D411}"/>
                    </a:ext>
                  </a:extLst>
                </p:cNvPr>
                <p:cNvSpPr/>
                <p:nvPr/>
              </p:nvSpPr>
              <p:spPr>
                <a:xfrm>
                  <a:off x="1813950" y="2027750"/>
                  <a:ext cx="87000" cy="5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0" h="2142" extrusionOk="0">
                      <a:moveTo>
                        <a:pt x="1740" y="1"/>
                      </a:moveTo>
                      <a:cubicBezTo>
                        <a:pt x="776" y="1"/>
                        <a:pt x="0" y="482"/>
                        <a:pt x="0" y="1071"/>
                      </a:cubicBezTo>
                      <a:cubicBezTo>
                        <a:pt x="0" y="1660"/>
                        <a:pt x="776" y="2142"/>
                        <a:pt x="1740" y="2142"/>
                      </a:cubicBezTo>
                      <a:cubicBezTo>
                        <a:pt x="2703" y="2142"/>
                        <a:pt x="3480" y="1660"/>
                        <a:pt x="3480" y="1071"/>
                      </a:cubicBezTo>
                      <a:cubicBezTo>
                        <a:pt x="3480" y="482"/>
                        <a:pt x="2703" y="1"/>
                        <a:pt x="174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Google Shape;7589;p54">
                  <a:extLst>
                    <a:ext uri="{FF2B5EF4-FFF2-40B4-BE49-F238E27FC236}">
                      <a16:creationId xmlns:a16="http://schemas.microsoft.com/office/drawing/2014/main" id="{9C001B63-7C84-6544-D65C-65C8F1239805}"/>
                    </a:ext>
                  </a:extLst>
                </p:cNvPr>
                <p:cNvSpPr/>
                <p:nvPr/>
              </p:nvSpPr>
              <p:spPr>
                <a:xfrm>
                  <a:off x="2048150" y="2011700"/>
                  <a:ext cx="87000" cy="5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0" h="2142" extrusionOk="0">
                      <a:moveTo>
                        <a:pt x="1740" y="0"/>
                      </a:moveTo>
                      <a:cubicBezTo>
                        <a:pt x="776" y="0"/>
                        <a:pt x="0" y="482"/>
                        <a:pt x="0" y="1071"/>
                      </a:cubicBezTo>
                      <a:cubicBezTo>
                        <a:pt x="0" y="1660"/>
                        <a:pt x="776" y="2142"/>
                        <a:pt x="1740" y="2142"/>
                      </a:cubicBezTo>
                      <a:cubicBezTo>
                        <a:pt x="2703" y="2142"/>
                        <a:pt x="3480" y="1660"/>
                        <a:pt x="3480" y="1071"/>
                      </a:cubicBezTo>
                      <a:cubicBezTo>
                        <a:pt x="3480" y="482"/>
                        <a:pt x="2703" y="0"/>
                        <a:pt x="174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0" name="Google Shape;7590;p54">
                <a:extLst>
                  <a:ext uri="{FF2B5EF4-FFF2-40B4-BE49-F238E27FC236}">
                    <a16:creationId xmlns:a16="http://schemas.microsoft.com/office/drawing/2014/main" id="{F1297D85-A475-AE6C-EA56-92D673771304}"/>
                  </a:ext>
                </a:extLst>
              </p:cNvPr>
              <p:cNvSpPr/>
              <p:nvPr/>
            </p:nvSpPr>
            <p:spPr>
              <a:xfrm>
                <a:off x="5391532" y="1519471"/>
                <a:ext cx="895011" cy="434426"/>
              </a:xfrm>
              <a:custGeom>
                <a:avLst/>
                <a:gdLst/>
                <a:ahLst/>
                <a:cxnLst/>
                <a:rect l="l" t="t" r="r" b="b"/>
                <a:pathLst>
                  <a:path w="34450" h="18086" extrusionOk="0">
                    <a:moveTo>
                      <a:pt x="34450" y="16441"/>
                    </a:moveTo>
                    <a:cubicBezTo>
                      <a:pt x="27893" y="19125"/>
                      <a:pt x="18766" y="18634"/>
                      <a:pt x="13324" y="14097"/>
                    </a:cubicBezTo>
                    <a:cubicBezTo>
                      <a:pt x="9733" y="11103"/>
                      <a:pt x="7989" y="1474"/>
                      <a:pt x="12457" y="98"/>
                    </a:cubicBezTo>
                    <a:cubicBezTo>
                      <a:pt x="16228" y="-1063"/>
                      <a:pt x="18033" y="8764"/>
                      <a:pt x="15282" y="11593"/>
                    </a:cubicBezTo>
                    <a:cubicBezTo>
                      <a:pt x="11706" y="15270"/>
                      <a:pt x="5022" y="14435"/>
                      <a:pt x="0" y="13391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39F1B45-A1D1-B098-839B-7F26DD8E48A1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2749826" y="1099772"/>
            <a:ext cx="5358848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46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8CCB49BD-A6D0-45DB-A12A-D9D06D8DBA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F7C19AA-5F2F-1D35-C06E-D079CA1C6CFC}"/>
              </a:ext>
            </a:extLst>
          </p:cNvPr>
          <p:cNvGrpSpPr/>
          <p:nvPr/>
        </p:nvGrpSpPr>
        <p:grpSpPr>
          <a:xfrm>
            <a:off x="1447800" y="171070"/>
            <a:ext cx="9320482" cy="886205"/>
            <a:chOff x="5479807" y="85344"/>
            <a:chExt cx="6498150" cy="3618623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AD1F985-855E-B8B1-E9A7-8A9EF9DE21BD}"/>
                </a:ext>
              </a:extLst>
            </p:cNvPr>
            <p:cNvSpPr/>
            <p:nvPr/>
          </p:nvSpPr>
          <p:spPr>
            <a:xfrm>
              <a:off x="5479807" y="85344"/>
              <a:ext cx="6498150" cy="3618623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F20B72A-A054-86B4-7150-4FA9E5A8B308}"/>
                </a:ext>
              </a:extLst>
            </p:cNvPr>
            <p:cNvSpPr txBox="1"/>
            <p:nvPr/>
          </p:nvSpPr>
          <p:spPr>
            <a:xfrm>
              <a:off x="5581561" y="265822"/>
              <a:ext cx="6326754" cy="20286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Chơi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trò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chơi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”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Cùng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bắt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chước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con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vật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”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8661F70-A719-E3F5-EA3F-39054B24A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2224" y="1781174"/>
            <a:ext cx="7679531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43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179</Words>
  <Application>Microsoft Office PowerPoint</Application>
  <PresentationFormat>Widescreen</PresentationFormat>
  <Paragraphs>40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Aptos</vt:lpstr>
      <vt:lpstr>Arial</vt:lpstr>
      <vt:lpstr>Calibri</vt:lpstr>
      <vt:lpstr>Calibri Light</vt:lpstr>
      <vt:lpstr>Cambria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Viet Thai</dc:creator>
  <cp:lastModifiedBy>Admin</cp:lastModifiedBy>
  <cp:revision>7</cp:revision>
  <dcterms:created xsi:type="dcterms:W3CDTF">2025-02-11T03:14:36Z</dcterms:created>
  <dcterms:modified xsi:type="dcterms:W3CDTF">2025-05-13T09:11:51Z</dcterms:modified>
</cp:coreProperties>
</file>