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0"/>
  </p:notesMasterIdLst>
  <p:sldIdLst>
    <p:sldId id="414" r:id="rId2"/>
    <p:sldId id="415" r:id="rId3"/>
    <p:sldId id="378" r:id="rId4"/>
    <p:sldId id="379" r:id="rId5"/>
    <p:sldId id="380" r:id="rId6"/>
    <p:sldId id="381" r:id="rId7"/>
    <p:sldId id="359" r:id="rId8"/>
    <p:sldId id="355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FFFF99"/>
    <a:srgbClr val="99CCFF"/>
    <a:srgbClr val="FF99FF"/>
    <a:srgbClr val="FF33CC"/>
    <a:srgbClr val="DFE7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90" autoAdjust="0"/>
    <p:restoredTop sz="94660"/>
  </p:normalViewPr>
  <p:slideViewPr>
    <p:cSldViewPr snapToGrid="0">
      <p:cViewPr varScale="1">
        <p:scale>
          <a:sx n="73" d="100"/>
          <a:sy n="73" d="100"/>
        </p:scale>
        <p:origin x="4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A07F6-0529-4197-BA66-08E24CD74D7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520D73-97CE-4E84-BA44-759AD6A8D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01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/>
              <a:pPr eaLnBrk="1" hangingPunct="1"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38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055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984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250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00875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76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91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89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38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07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40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660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394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857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474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3/26/2025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50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29583-72C8-4130-9126-647FAFE4AFEA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99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tags" Target="../tags/tag3.xml"/><Relationship Id="rId7" Type="http://schemas.openxmlformats.org/officeDocument/2006/relationships/image" Target="../media/image7.jpeg"/><Relationship Id="rId12" Type="http://schemas.openxmlformats.org/officeDocument/2006/relationships/audio" Target="../media/audio1.wav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11.gif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0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Bauernbar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9849" y="4705442"/>
            <a:ext cx="3985412" cy="2227973"/>
          </a:xfrm>
          <a:prstGeom prst="rect">
            <a:avLst/>
          </a:prstGeom>
          <a:noFill/>
        </p:spPr>
      </p:pic>
      <p:sp>
        <p:nvSpPr>
          <p:cNvPr id="20486" name="WordArt 6"/>
          <p:cNvSpPr>
            <a:spLocks noChangeArrowheads="1" noChangeShapeType="1" noTextEdit="1"/>
          </p:cNvSpPr>
          <p:nvPr/>
        </p:nvSpPr>
        <p:spPr bwMode="auto">
          <a:xfrm>
            <a:off x="406401" y="304802"/>
            <a:ext cx="11224240" cy="2118113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 defTabSz="1219170"/>
            <a:r>
              <a:rPr lang="en-US" sz="3733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  <a:sym typeface="Arial"/>
              </a:rPr>
              <a:t>Chào</a:t>
            </a:r>
            <a:r>
              <a:rPr lang="en-US" sz="3733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  <a:sym typeface="Arial"/>
              </a:rPr>
              <a:t> </a:t>
            </a:r>
            <a:r>
              <a:rPr lang="en-US" sz="3733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  <a:sym typeface="Arial"/>
              </a:rPr>
              <a:t>mừng</a:t>
            </a:r>
            <a:r>
              <a:rPr lang="en-US" sz="3733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  <a:sym typeface="Arial"/>
              </a:rPr>
              <a:t> </a:t>
            </a:r>
            <a:r>
              <a:rPr lang="en-US" sz="3733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  <a:sym typeface="Arial"/>
              </a:rPr>
              <a:t>các</a:t>
            </a:r>
            <a:r>
              <a:rPr lang="en-US" sz="3733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  <a:sym typeface="Arial"/>
              </a:rPr>
              <a:t> </a:t>
            </a:r>
            <a:r>
              <a:rPr lang="en-US" sz="3733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  <a:sym typeface="Arial"/>
              </a:rPr>
              <a:t>thầy</a:t>
            </a:r>
            <a:r>
              <a:rPr lang="en-US" sz="3733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  <a:sym typeface="Arial"/>
              </a:rPr>
              <a:t> </a:t>
            </a:r>
            <a:r>
              <a:rPr lang="en-US" sz="3733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  <a:sym typeface="Arial"/>
              </a:rPr>
              <a:t>cô</a:t>
            </a:r>
            <a:r>
              <a:rPr lang="en-US" sz="3733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  <a:sym typeface="Arial"/>
              </a:rPr>
              <a:t> </a:t>
            </a:r>
            <a:r>
              <a:rPr lang="en-US" sz="3733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  <a:sym typeface="Arial"/>
              </a:rPr>
              <a:t>và</a:t>
            </a:r>
            <a:r>
              <a:rPr lang="en-US" sz="3733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  <a:sym typeface="Arial"/>
              </a:rPr>
              <a:t> </a:t>
            </a:r>
            <a:r>
              <a:rPr lang="en-US" sz="3733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  <a:sym typeface="Arial"/>
              </a:rPr>
              <a:t>các</a:t>
            </a:r>
            <a:r>
              <a:rPr lang="en-US" sz="3733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  <a:sym typeface="Arial"/>
              </a:rPr>
              <a:t> </a:t>
            </a:r>
            <a:r>
              <a:rPr lang="en-US" sz="3733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  <a:sym typeface="Arial"/>
              </a:rPr>
              <a:t>em</a:t>
            </a:r>
            <a:r>
              <a:rPr lang="en-US" sz="3733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  <a:sym typeface="Arial"/>
              </a:rPr>
              <a:t> </a:t>
            </a:r>
            <a:r>
              <a:rPr lang="en-US" sz="3733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  <a:sym typeface="Arial"/>
              </a:rPr>
              <a:t>đến</a:t>
            </a:r>
            <a:r>
              <a:rPr lang="en-US" sz="3733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  <a:sym typeface="Arial"/>
              </a:rPr>
              <a:t> </a:t>
            </a:r>
            <a:r>
              <a:rPr lang="en-US" sz="3733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  <a:sym typeface="Arial"/>
              </a:rPr>
              <a:t>với</a:t>
            </a:r>
            <a:r>
              <a:rPr lang="en-US" sz="3733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  <a:sym typeface="Arial"/>
              </a:rPr>
              <a:t> </a:t>
            </a:r>
            <a:r>
              <a:rPr lang="en-US" sz="3733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  <a:sym typeface="Arial"/>
              </a:rPr>
              <a:t>tiết</a:t>
            </a:r>
            <a:r>
              <a:rPr lang="en-US" sz="3733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  <a:sym typeface="Arial"/>
              </a:rPr>
              <a:t> </a:t>
            </a:r>
            <a:r>
              <a:rPr lang="en-US" sz="3733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  <a:sym typeface="Arial"/>
              </a:rPr>
              <a:t>học</a:t>
            </a:r>
            <a:r>
              <a:rPr lang="en-US" sz="3733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  <a:sym typeface="Arial"/>
              </a:rPr>
              <a:t> </a:t>
            </a:r>
            <a:r>
              <a:rPr lang="en-US" sz="3733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  <a:sym typeface="Arial"/>
              </a:rPr>
              <a:t>Toán</a:t>
            </a:r>
            <a:r>
              <a:rPr lang="en-US" sz="3733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  <a:sym typeface="Arial"/>
              </a:rPr>
              <a:t> </a:t>
            </a:r>
            <a:r>
              <a:rPr lang="vi-VN" sz="3733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  <a:sym typeface="Arial"/>
              </a:rPr>
              <a:t>lớp </a:t>
            </a:r>
            <a:r>
              <a:rPr lang="en-US" sz="3733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  <a:sym typeface="Arial"/>
              </a:rPr>
              <a:t>1</a:t>
            </a: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267548" y="4303945"/>
            <a:ext cx="11480800" cy="176348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ctr" defTabSz="1219170" eaLnBrk="0" hangingPunct="0"/>
            <a:endParaRPr lang="en-US" sz="3733" b="1" dirty="0">
              <a:solidFill>
                <a:srgbClr val="FF3300"/>
              </a:solidFill>
              <a:latin typeface="HP001 5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6" name="矩形 97"/>
          <p:cNvSpPr/>
          <p:nvPr/>
        </p:nvSpPr>
        <p:spPr>
          <a:xfrm>
            <a:off x="1607508" y="2906889"/>
            <a:ext cx="8636583" cy="2794111"/>
          </a:xfrm>
          <a:prstGeom prst="rect">
            <a:avLst/>
          </a:prstGeom>
        </p:spPr>
        <p:txBody>
          <a:bodyPr spcFirstLastPara="1" wrap="none" numCol="1">
            <a:prstTxWarp prst="textButton">
              <a:avLst>
                <a:gd name="adj" fmla="val 10806943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CN" sz="8000" b="1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GB" altLang="zh-CN" sz="9600" b="1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ài</a:t>
            </a:r>
            <a:r>
              <a:rPr lang="en-GB" altLang="zh-CN" sz="9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31: </a:t>
            </a:r>
            <a:r>
              <a:rPr lang="en-GB" altLang="zh-CN" sz="9600" b="1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Phép</a:t>
            </a:r>
            <a:r>
              <a:rPr lang="en-GB" altLang="zh-CN" sz="9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9600" b="1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trừ</a:t>
            </a:r>
            <a:r>
              <a:rPr lang="en-GB" altLang="zh-CN" sz="9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9600" b="1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số</a:t>
            </a:r>
            <a:r>
              <a:rPr lang="en-GB" altLang="zh-CN" sz="9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9600" b="1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9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9600" b="1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9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9600" b="1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GB" altLang="zh-CN" sz="9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9600" b="1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số</a:t>
            </a:r>
            <a:endParaRPr lang="en-GB" altLang="zh-CN" sz="96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P001 5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9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GB" altLang="zh-CN" sz="9600" b="1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GB" altLang="zh-CN" sz="9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9600" b="1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số</a:t>
            </a:r>
            <a:r>
              <a:rPr lang="en-GB" altLang="zh-CN" sz="9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9600" b="1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9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9600" b="1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GB" altLang="zh-CN" sz="9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9600" b="1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GB" altLang="zh-CN" sz="9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9600" b="1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số</a:t>
            </a:r>
            <a:endParaRPr lang="zh-CN" altLang="en-US" sz="96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P001 5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4" descr="Bauernbar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7" y="4620946"/>
            <a:ext cx="3985413" cy="2227973"/>
          </a:xfrm>
          <a:prstGeom prst="rect">
            <a:avLst/>
          </a:prstGeom>
          <a:noFill/>
        </p:spPr>
      </p:pic>
      <p:sp>
        <p:nvSpPr>
          <p:cNvPr id="8" name="tex02"/>
          <p:cNvSpPr txBox="1"/>
          <p:nvPr/>
        </p:nvSpPr>
        <p:spPr>
          <a:xfrm>
            <a:off x="1607509" y="3728565"/>
            <a:ext cx="863658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3733" b="1" dirty="0">
              <a:solidFill>
                <a:srgbClr val="7030A0"/>
              </a:solidFill>
              <a:latin typeface="HP-211" panose="020B08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032359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3" presetClass="emph" presetSubtype="6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 animBg="1"/>
      <p:bldP spid="20486" grpId="1" animBg="1"/>
      <p:bldP spid="20489" grpId="0"/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ỞI ĐỘNG ĐẦU GIỜ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06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E3D01-D23B-47D6-8880-50DBE5B20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280" y="215439"/>
            <a:ext cx="2509736" cy="624546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78395" y="884822"/>
            <a:ext cx="7435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  <a:r>
              <a:rPr lang="vi-VN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).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35891" y="1595245"/>
            <a:ext cx="28052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514350" indent="-514350" eaLnBrk="1" hangingPunct="1">
              <a:spcBef>
                <a:spcPct val="50000"/>
              </a:spcBef>
              <a:buAutoNum type="alphaLcParenR"/>
            </a:pP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– 2 = ?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22570" y="2291028"/>
            <a:ext cx="3978613" cy="863688"/>
            <a:chOff x="690663" y="2680137"/>
            <a:chExt cx="3978613" cy="863688"/>
          </a:xfrm>
        </p:grpSpPr>
        <p:sp>
          <p:nvSpPr>
            <p:cNvPr id="5" name="Oval 4"/>
            <p:cNvSpPr/>
            <p:nvPr/>
          </p:nvSpPr>
          <p:spPr>
            <a:xfrm>
              <a:off x="690663" y="2862889"/>
              <a:ext cx="875489" cy="680936"/>
            </a:xfrm>
            <a:prstGeom prst="ellipse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  <a:r>
                <a:rPr lang="en-US" dirty="0"/>
                <a:t> </a:t>
              </a:r>
            </a:p>
          </p:txBody>
        </p:sp>
        <p:cxnSp>
          <p:nvCxnSpPr>
            <p:cNvPr id="7" name="Straight Arrow Connector 6"/>
            <p:cNvCxnSpPr>
              <a:stCxn id="5" idx="6"/>
            </p:cNvCxnSpPr>
            <p:nvPr/>
          </p:nvCxnSpPr>
          <p:spPr>
            <a:xfrm>
              <a:off x="1566152" y="3203357"/>
              <a:ext cx="680937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2237361" y="2862889"/>
              <a:ext cx="875489" cy="680936"/>
            </a:xfrm>
            <a:prstGeom prst="ellipse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34</a:t>
              </a:r>
              <a:r>
                <a:rPr lang="en-US" dirty="0"/>
                <a:t> 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3793787" y="2836663"/>
              <a:ext cx="875489" cy="680936"/>
            </a:xfrm>
            <a:prstGeom prst="ellipse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33</a:t>
              </a:r>
              <a:r>
                <a:rPr lang="en-US" dirty="0"/>
                <a:t> 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3112850" y="3173888"/>
              <a:ext cx="680937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556424" y="2715326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116945" y="2680137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- 1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030510" y="2447554"/>
            <a:ext cx="2805272" cy="592468"/>
            <a:chOff x="9030510" y="2447554"/>
            <a:chExt cx="2805272" cy="592468"/>
          </a:xfrm>
        </p:grpSpPr>
        <p:sp>
          <p:nvSpPr>
            <p:cNvPr id="15" name="Rounded Rectangle 14"/>
            <p:cNvSpPr/>
            <p:nvPr/>
          </p:nvSpPr>
          <p:spPr>
            <a:xfrm>
              <a:off x="10632333" y="2447554"/>
              <a:ext cx="699001" cy="583374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4"/>
            <p:cNvSpPr txBox="1">
              <a:spLocks noChangeArrowheads="1"/>
            </p:cNvSpPr>
            <p:nvPr/>
          </p:nvSpPr>
          <p:spPr bwMode="auto">
            <a:xfrm>
              <a:off x="9030510" y="2455247"/>
              <a:ext cx="280527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 – 2 =  33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44347" y="3283320"/>
            <a:ext cx="11447761" cy="1497632"/>
            <a:chOff x="388021" y="3310892"/>
            <a:chExt cx="11447761" cy="1497632"/>
          </a:xfrm>
        </p:grpSpPr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9030510" y="4199779"/>
              <a:ext cx="280527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 – 3 =  ?</a:t>
              </a:r>
            </a:p>
          </p:txBody>
        </p:sp>
        <p:sp>
          <p:nvSpPr>
            <p:cNvPr id="16" name="Text Box 4"/>
            <p:cNvSpPr txBox="1">
              <a:spLocks noChangeArrowheads="1"/>
            </p:cNvSpPr>
            <p:nvPr/>
          </p:nvSpPr>
          <p:spPr bwMode="auto">
            <a:xfrm>
              <a:off x="388021" y="3310892"/>
              <a:ext cx="280527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alt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 – 3 = </a:t>
              </a:r>
              <a:r>
                <a:rPr lang="en-US" altLang="en-US" sz="3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617705" y="3930840"/>
              <a:ext cx="5521364" cy="877684"/>
              <a:chOff x="617705" y="3930840"/>
              <a:chExt cx="5521364" cy="877684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617705" y="4127588"/>
                <a:ext cx="876560" cy="680936"/>
              </a:xfrm>
              <a:prstGeom prst="ellipse">
                <a:avLst/>
              </a:prstGeom>
              <a:ln w="28575"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18</a:t>
                </a:r>
                <a:r>
                  <a:rPr lang="en-US" dirty="0">
                    <a:solidFill>
                      <a:srgbClr val="002060"/>
                    </a:solidFill>
                  </a:rPr>
                  <a:t> </a:t>
                </a:r>
              </a:p>
            </p:txBody>
          </p:sp>
          <p:cxnSp>
            <p:nvCxnSpPr>
              <p:cNvPr id="19" name="Straight Arrow Connector 18"/>
              <p:cNvCxnSpPr>
                <a:stCxn id="18" idx="6"/>
              </p:cNvCxnSpPr>
              <p:nvPr/>
            </p:nvCxnSpPr>
            <p:spPr>
              <a:xfrm>
                <a:off x="1494265" y="4468056"/>
                <a:ext cx="681770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0" name="Oval 19"/>
              <p:cNvSpPr/>
              <p:nvPr/>
            </p:nvSpPr>
            <p:spPr>
              <a:xfrm>
                <a:off x="2157637" y="4111159"/>
                <a:ext cx="876560" cy="680936"/>
              </a:xfrm>
              <a:prstGeom prst="ellipse">
                <a:avLst/>
              </a:prstGeom>
              <a:ln w="28575"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r>
                  <a:rPr lang="en-US" dirty="0">
                    <a:solidFill>
                      <a:srgbClr val="002060"/>
                    </a:solidFill>
                  </a:rPr>
                  <a:t> </a:t>
                </a: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3724623" y="4101362"/>
                <a:ext cx="876560" cy="680936"/>
              </a:xfrm>
              <a:prstGeom prst="ellipse">
                <a:avLst/>
              </a:prstGeom>
              <a:ln w="28575"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r>
                  <a:rPr lang="en-US" dirty="0">
                    <a:solidFill>
                      <a:srgbClr val="002060"/>
                    </a:solidFill>
                  </a:rPr>
                  <a:t> </a:t>
                </a:r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>
                <a:off x="3042854" y="4438587"/>
                <a:ext cx="681770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1544267" y="3930840"/>
                <a:ext cx="6053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- 1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046954" y="3944836"/>
                <a:ext cx="6053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- 1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601183" y="3944836"/>
                <a:ext cx="6053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- 1</a:t>
                </a:r>
              </a:p>
            </p:txBody>
          </p:sp>
          <p:cxnSp>
            <p:nvCxnSpPr>
              <p:cNvPr id="27" name="Straight Arrow Connector 26"/>
              <p:cNvCxnSpPr/>
              <p:nvPr/>
            </p:nvCxnSpPr>
            <p:spPr>
              <a:xfrm>
                <a:off x="4601183" y="4418949"/>
                <a:ext cx="681770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8" name="Oval 27"/>
              <p:cNvSpPr/>
              <p:nvPr/>
            </p:nvSpPr>
            <p:spPr>
              <a:xfrm>
                <a:off x="5262509" y="4065512"/>
                <a:ext cx="876560" cy="680936"/>
              </a:xfrm>
              <a:prstGeom prst="ellipse">
                <a:avLst/>
              </a:prstGeom>
              <a:ln w="28575"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r>
                  <a:rPr lang="en-US" dirty="0">
                    <a:solidFill>
                      <a:srgbClr val="002060"/>
                    </a:solidFill>
                  </a:rPr>
                  <a:t> </a:t>
                </a: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0632333" y="4182992"/>
              <a:ext cx="699001" cy="583374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Rounded Rectangle 55"/>
          <p:cNvSpPr/>
          <p:nvPr/>
        </p:nvSpPr>
        <p:spPr>
          <a:xfrm>
            <a:off x="10588659" y="4151982"/>
            <a:ext cx="699001" cy="583374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435891" y="5046101"/>
            <a:ext cx="11447761" cy="1545021"/>
            <a:chOff x="388021" y="5087833"/>
            <a:chExt cx="11447761" cy="1545021"/>
          </a:xfrm>
        </p:grpSpPr>
        <p:sp>
          <p:nvSpPr>
            <p:cNvPr id="31" name="Oval 30"/>
            <p:cNvSpPr/>
            <p:nvPr/>
          </p:nvSpPr>
          <p:spPr>
            <a:xfrm>
              <a:off x="623057" y="5951918"/>
              <a:ext cx="876560" cy="680936"/>
            </a:xfrm>
            <a:prstGeom prst="ellipse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</a:p>
          </p:txBody>
        </p:sp>
        <p:cxnSp>
          <p:nvCxnSpPr>
            <p:cNvPr id="32" name="Straight Arrow Connector 31"/>
            <p:cNvCxnSpPr>
              <a:stCxn id="31" idx="6"/>
            </p:cNvCxnSpPr>
            <p:nvPr/>
          </p:nvCxnSpPr>
          <p:spPr>
            <a:xfrm>
              <a:off x="1499617" y="6292386"/>
              <a:ext cx="68177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2171646" y="5951918"/>
              <a:ext cx="876560" cy="680936"/>
            </a:xfrm>
            <a:prstGeom prst="ellipse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</a:p>
          </p:txBody>
        </p:sp>
        <p:sp>
          <p:nvSpPr>
            <p:cNvPr id="34" name="Oval 33"/>
            <p:cNvSpPr/>
            <p:nvPr/>
          </p:nvSpPr>
          <p:spPr>
            <a:xfrm>
              <a:off x="3729975" y="5925692"/>
              <a:ext cx="876560" cy="680936"/>
            </a:xfrm>
            <a:prstGeom prst="ellipse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3048206" y="6262917"/>
              <a:ext cx="68177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1549619" y="5755170"/>
              <a:ext cx="6053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- 1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052306" y="5769166"/>
              <a:ext cx="6053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- 1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606535" y="5769166"/>
              <a:ext cx="6053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- 1</a:t>
              </a: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>
              <a:off x="4606535" y="6243279"/>
              <a:ext cx="68177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5267861" y="5889842"/>
              <a:ext cx="876560" cy="680936"/>
            </a:xfrm>
            <a:prstGeom prst="ellipse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</a:p>
          </p:txBody>
        </p:sp>
        <p:sp>
          <p:nvSpPr>
            <p:cNvPr id="41" name="Text Box 4"/>
            <p:cNvSpPr txBox="1">
              <a:spLocks noChangeArrowheads="1"/>
            </p:cNvSpPr>
            <p:nvPr/>
          </p:nvSpPr>
          <p:spPr bwMode="auto">
            <a:xfrm>
              <a:off x="388021" y="5087833"/>
              <a:ext cx="280527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c) </a:t>
              </a:r>
              <a:r>
                <a:rPr lang="en-US" alt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 – 4 = </a:t>
              </a:r>
              <a:r>
                <a:rPr lang="en-US" altLang="en-US" sz="3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2" name="Text Box 4"/>
            <p:cNvSpPr txBox="1">
              <a:spLocks noChangeArrowheads="1"/>
            </p:cNvSpPr>
            <p:nvPr/>
          </p:nvSpPr>
          <p:spPr bwMode="auto">
            <a:xfrm>
              <a:off x="9030510" y="5769166"/>
              <a:ext cx="280527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 – 4 =  ?</a:t>
              </a: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10632333" y="5725093"/>
              <a:ext cx="699001" cy="583374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151035" y="5754797"/>
              <a:ext cx="6053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- 1</a:t>
              </a: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>
              <a:off x="6151035" y="6228910"/>
              <a:ext cx="68177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47" name="Oval 46"/>
            <p:cNvSpPr/>
            <p:nvPr/>
          </p:nvSpPr>
          <p:spPr>
            <a:xfrm>
              <a:off x="6812361" y="5875473"/>
              <a:ext cx="876560" cy="680936"/>
            </a:xfrm>
            <a:prstGeom prst="ellipse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</a:p>
          </p:txBody>
        </p:sp>
      </p:grpSp>
      <p:sp>
        <p:nvSpPr>
          <p:cNvPr id="57" name="Rounded Rectangle 56"/>
          <p:cNvSpPr/>
          <p:nvPr/>
        </p:nvSpPr>
        <p:spPr>
          <a:xfrm>
            <a:off x="10680202" y="5682988"/>
            <a:ext cx="699001" cy="583374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9" name="Oval 58"/>
          <p:cNvSpPr/>
          <p:nvPr/>
        </p:nvSpPr>
        <p:spPr>
          <a:xfrm>
            <a:off x="3784460" y="5887707"/>
            <a:ext cx="876560" cy="680936"/>
          </a:xfrm>
          <a:prstGeom prst="ellipse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60" name="Oval 59"/>
          <p:cNvSpPr/>
          <p:nvPr/>
        </p:nvSpPr>
        <p:spPr>
          <a:xfrm>
            <a:off x="5318183" y="5845087"/>
            <a:ext cx="876560" cy="680936"/>
          </a:xfrm>
          <a:prstGeom prst="ellipse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61" name="Oval 60"/>
          <p:cNvSpPr/>
          <p:nvPr/>
        </p:nvSpPr>
        <p:spPr>
          <a:xfrm>
            <a:off x="6860231" y="5835359"/>
            <a:ext cx="876560" cy="680936"/>
          </a:xfrm>
          <a:prstGeom prst="ellipse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8" name="Oval 57"/>
          <p:cNvSpPr/>
          <p:nvPr/>
        </p:nvSpPr>
        <p:spPr>
          <a:xfrm>
            <a:off x="2214578" y="5911804"/>
            <a:ext cx="876560" cy="680936"/>
          </a:xfrm>
          <a:prstGeom prst="ellipse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65" name="Oval 64"/>
          <p:cNvSpPr/>
          <p:nvPr/>
        </p:nvSpPr>
        <p:spPr>
          <a:xfrm>
            <a:off x="2101206" y="4090967"/>
            <a:ext cx="876560" cy="680936"/>
          </a:xfrm>
          <a:prstGeom prst="ellipse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US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66" name="Oval 65"/>
          <p:cNvSpPr/>
          <p:nvPr/>
        </p:nvSpPr>
        <p:spPr>
          <a:xfrm>
            <a:off x="3674657" y="4078062"/>
            <a:ext cx="876560" cy="680936"/>
          </a:xfrm>
          <a:prstGeom prst="ellipse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67" name="Oval 66"/>
          <p:cNvSpPr/>
          <p:nvPr/>
        </p:nvSpPr>
        <p:spPr>
          <a:xfrm>
            <a:off x="5219158" y="4035529"/>
            <a:ext cx="876560" cy="680936"/>
          </a:xfrm>
          <a:prstGeom prst="ellipse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646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6" grpId="0" animBg="1"/>
      <p:bldP spid="57" grpId="0" animBg="1"/>
      <p:bldP spid="59" grpId="0" animBg="1"/>
      <p:bldP spid="60" grpId="0" animBg="1"/>
      <p:bldP spid="61" grpId="0" animBg="1"/>
      <p:bldP spid="58" grpId="0" animBg="1"/>
      <p:bldP spid="65" grpId="0" animBg="1"/>
      <p:bldP spid="66" grpId="0" animBg="1"/>
      <p:bldP spid="6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/>
          <p:cNvGrpSpPr/>
          <p:nvPr/>
        </p:nvGrpSpPr>
        <p:grpSpPr>
          <a:xfrm>
            <a:off x="333883" y="380941"/>
            <a:ext cx="3239311" cy="584775"/>
            <a:chOff x="333883" y="380941"/>
            <a:chExt cx="3239311" cy="584775"/>
          </a:xfrm>
        </p:grpSpPr>
        <p:sp>
          <p:nvSpPr>
            <p:cNvPr id="3" name="Text Box 4"/>
            <p:cNvSpPr txBox="1">
              <a:spLocks noChangeArrowheads="1"/>
            </p:cNvSpPr>
            <p:nvPr/>
          </p:nvSpPr>
          <p:spPr bwMode="auto">
            <a:xfrm>
              <a:off x="333883" y="380941"/>
              <a:ext cx="323931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altLang="en-US" sz="3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2.           ? 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562712" y="415677"/>
              <a:ext cx="981359" cy="523220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>
              <a:spAutoFit/>
            </a:bodyPr>
            <a:lstStyle/>
            <a:p>
              <a:r>
                <a:rPr lang="en-US" alt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Đ, S </a:t>
              </a:r>
              <a:endParaRPr lang="en-US" sz="2800" dirty="0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7" t="63404" r="52321" b="7234"/>
          <a:stretch/>
        </p:blipFill>
        <p:spPr>
          <a:xfrm>
            <a:off x="333883" y="2310849"/>
            <a:ext cx="3609571" cy="4060767"/>
          </a:xfrm>
          <a:prstGeom prst="rect">
            <a:avLst/>
          </a:prstGeom>
        </p:spPr>
      </p:pic>
      <p:grpSp>
        <p:nvGrpSpPr>
          <p:cNvPr id="77" name="Group 76"/>
          <p:cNvGrpSpPr/>
          <p:nvPr/>
        </p:nvGrpSpPr>
        <p:grpSpPr>
          <a:xfrm>
            <a:off x="4949887" y="670555"/>
            <a:ext cx="2199253" cy="2235277"/>
            <a:chOff x="4949887" y="670555"/>
            <a:chExt cx="2199253" cy="2235277"/>
          </a:xfrm>
        </p:grpSpPr>
        <p:grpSp>
          <p:nvGrpSpPr>
            <p:cNvPr id="29" name="Group 28"/>
            <p:cNvGrpSpPr/>
            <p:nvPr/>
          </p:nvGrpSpPr>
          <p:grpSpPr>
            <a:xfrm>
              <a:off x="4949887" y="670555"/>
              <a:ext cx="2199253" cy="2235277"/>
              <a:chOff x="4893013" y="694546"/>
              <a:chExt cx="2199253" cy="2446329"/>
            </a:xfrm>
          </p:grpSpPr>
          <p:sp>
            <p:nvSpPr>
              <p:cNvPr id="54" name="Rounded Rectangle 53"/>
              <p:cNvSpPr/>
              <p:nvPr/>
            </p:nvSpPr>
            <p:spPr>
              <a:xfrm>
                <a:off x="4893013" y="694546"/>
                <a:ext cx="2199253" cy="2446329"/>
              </a:xfrm>
              <a:prstGeom prst="roundRect">
                <a:avLst/>
              </a:prstGeom>
              <a:solidFill>
                <a:srgbClr val="CC0066"/>
              </a:solid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n-US" sz="3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4991498" y="759335"/>
                <a:ext cx="2002281" cy="2316750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5344257" y="931847"/>
              <a:ext cx="7879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49 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344257" y="1430678"/>
              <a:ext cx="7879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85888" y="1951543"/>
              <a:ext cx="10565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46 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081873" y="1203419"/>
              <a:ext cx="5247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5418306" y="1983498"/>
              <a:ext cx="71389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74" name="Rounded Rectangle 73"/>
            <p:cNvSpPr/>
            <p:nvPr/>
          </p:nvSpPr>
          <p:spPr>
            <a:xfrm>
              <a:off x="6243256" y="1951543"/>
              <a:ext cx="544749" cy="498831"/>
            </a:xfrm>
            <a:prstGeom prst="roundRect">
              <a:avLst/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75" name="Rounded Rectangle 74"/>
          <p:cNvSpPr/>
          <p:nvPr/>
        </p:nvSpPr>
        <p:spPr>
          <a:xfrm>
            <a:off x="6243256" y="1951541"/>
            <a:ext cx="544749" cy="498831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grpSp>
        <p:nvGrpSpPr>
          <p:cNvPr id="78" name="Group 77"/>
          <p:cNvGrpSpPr/>
          <p:nvPr/>
        </p:nvGrpSpPr>
        <p:grpSpPr>
          <a:xfrm>
            <a:off x="8525833" y="770059"/>
            <a:ext cx="2199253" cy="2235277"/>
            <a:chOff x="4949887" y="670555"/>
            <a:chExt cx="2199253" cy="2235277"/>
          </a:xfrm>
        </p:grpSpPr>
        <p:grpSp>
          <p:nvGrpSpPr>
            <p:cNvPr id="79" name="Group 78"/>
            <p:cNvGrpSpPr/>
            <p:nvPr/>
          </p:nvGrpSpPr>
          <p:grpSpPr>
            <a:xfrm>
              <a:off x="4949887" y="670555"/>
              <a:ext cx="2199253" cy="2235277"/>
              <a:chOff x="4893013" y="694546"/>
              <a:chExt cx="2199253" cy="2446329"/>
            </a:xfrm>
          </p:grpSpPr>
          <p:sp>
            <p:nvSpPr>
              <p:cNvPr id="86" name="Rounded Rectangle 85"/>
              <p:cNvSpPr/>
              <p:nvPr/>
            </p:nvSpPr>
            <p:spPr>
              <a:xfrm>
                <a:off x="4893013" y="694546"/>
                <a:ext cx="2199253" cy="2446329"/>
              </a:xfrm>
              <a:prstGeom prst="roundRect">
                <a:avLst/>
              </a:prstGeom>
              <a:solidFill>
                <a:srgbClr val="CC0066"/>
              </a:solid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n-US" sz="3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87" name="Rounded Rectangle 86"/>
              <p:cNvSpPr/>
              <p:nvPr/>
            </p:nvSpPr>
            <p:spPr>
              <a:xfrm>
                <a:off x="4991498" y="759335"/>
                <a:ext cx="2002281" cy="2316750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0" name="TextBox 79"/>
            <p:cNvSpPr txBox="1"/>
            <p:nvPr/>
          </p:nvSpPr>
          <p:spPr>
            <a:xfrm>
              <a:off x="5344257" y="931847"/>
              <a:ext cx="7879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88 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344257" y="1430678"/>
              <a:ext cx="7879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285888" y="1951543"/>
              <a:ext cx="10565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73 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081873" y="1203419"/>
              <a:ext cx="5247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5418306" y="1983498"/>
              <a:ext cx="71389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5" name="Rounded Rectangle 84"/>
            <p:cNvSpPr/>
            <p:nvPr/>
          </p:nvSpPr>
          <p:spPr>
            <a:xfrm>
              <a:off x="6243256" y="1951543"/>
              <a:ext cx="544749" cy="498831"/>
            </a:xfrm>
            <a:prstGeom prst="roundRect">
              <a:avLst/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4851400" y="3749714"/>
            <a:ext cx="2199253" cy="2235277"/>
            <a:chOff x="4949887" y="670555"/>
            <a:chExt cx="2199253" cy="2235277"/>
          </a:xfrm>
        </p:grpSpPr>
        <p:grpSp>
          <p:nvGrpSpPr>
            <p:cNvPr id="89" name="Group 88"/>
            <p:cNvGrpSpPr/>
            <p:nvPr/>
          </p:nvGrpSpPr>
          <p:grpSpPr>
            <a:xfrm>
              <a:off x="4949887" y="670555"/>
              <a:ext cx="2199253" cy="2235277"/>
              <a:chOff x="4893013" y="694546"/>
              <a:chExt cx="2199253" cy="2446329"/>
            </a:xfrm>
          </p:grpSpPr>
          <p:sp>
            <p:nvSpPr>
              <p:cNvPr id="96" name="Rounded Rectangle 95"/>
              <p:cNvSpPr/>
              <p:nvPr/>
            </p:nvSpPr>
            <p:spPr>
              <a:xfrm>
                <a:off x="4893013" y="694546"/>
                <a:ext cx="2199253" cy="2446329"/>
              </a:xfrm>
              <a:prstGeom prst="roundRect">
                <a:avLst/>
              </a:prstGeom>
              <a:solidFill>
                <a:srgbClr val="CC0066"/>
              </a:solid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n-US" sz="3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97" name="Rounded Rectangle 96"/>
              <p:cNvSpPr/>
              <p:nvPr/>
            </p:nvSpPr>
            <p:spPr>
              <a:xfrm>
                <a:off x="4991498" y="759335"/>
                <a:ext cx="2002281" cy="2316750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0" name="TextBox 89"/>
            <p:cNvSpPr txBox="1"/>
            <p:nvPr/>
          </p:nvSpPr>
          <p:spPr>
            <a:xfrm>
              <a:off x="5344257" y="931847"/>
              <a:ext cx="7879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35 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344257" y="1430678"/>
              <a:ext cx="7879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5285888" y="1951543"/>
              <a:ext cx="10565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15 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081873" y="1203419"/>
              <a:ext cx="5247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cxnSp>
          <p:nvCxnSpPr>
            <p:cNvPr id="94" name="Straight Connector 93"/>
            <p:cNvCxnSpPr/>
            <p:nvPr/>
          </p:nvCxnSpPr>
          <p:spPr>
            <a:xfrm>
              <a:off x="5418306" y="1983498"/>
              <a:ext cx="71389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95" name="Rounded Rectangle 94"/>
            <p:cNvSpPr/>
            <p:nvPr/>
          </p:nvSpPr>
          <p:spPr>
            <a:xfrm>
              <a:off x="6243256" y="1951543"/>
              <a:ext cx="544749" cy="498831"/>
            </a:xfrm>
            <a:prstGeom prst="roundRect">
              <a:avLst/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8525833" y="3719113"/>
            <a:ext cx="2199253" cy="2235277"/>
            <a:chOff x="4949887" y="670555"/>
            <a:chExt cx="2199253" cy="2235277"/>
          </a:xfrm>
        </p:grpSpPr>
        <p:grpSp>
          <p:nvGrpSpPr>
            <p:cNvPr id="99" name="Group 98"/>
            <p:cNvGrpSpPr/>
            <p:nvPr/>
          </p:nvGrpSpPr>
          <p:grpSpPr>
            <a:xfrm>
              <a:off x="4949887" y="670555"/>
              <a:ext cx="2199253" cy="2235277"/>
              <a:chOff x="4893013" y="694546"/>
              <a:chExt cx="2199253" cy="2446329"/>
            </a:xfrm>
          </p:grpSpPr>
          <p:sp>
            <p:nvSpPr>
              <p:cNvPr id="106" name="Rounded Rectangle 105"/>
              <p:cNvSpPr/>
              <p:nvPr/>
            </p:nvSpPr>
            <p:spPr>
              <a:xfrm>
                <a:off x="4893013" y="694546"/>
                <a:ext cx="2199253" cy="2446329"/>
              </a:xfrm>
              <a:prstGeom prst="roundRect">
                <a:avLst/>
              </a:prstGeom>
              <a:solidFill>
                <a:srgbClr val="CC0066"/>
              </a:solid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n-US" sz="3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07" name="Rounded Rectangle 106"/>
              <p:cNvSpPr/>
              <p:nvPr/>
            </p:nvSpPr>
            <p:spPr>
              <a:xfrm>
                <a:off x="4991498" y="759335"/>
                <a:ext cx="2002281" cy="2316750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5344257" y="931847"/>
              <a:ext cx="7879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56 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5344257" y="1430678"/>
              <a:ext cx="7879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5285888" y="1951543"/>
              <a:ext cx="10565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52 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5081873" y="1203419"/>
              <a:ext cx="5247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cxnSp>
          <p:nvCxnSpPr>
            <p:cNvPr id="104" name="Straight Connector 103"/>
            <p:cNvCxnSpPr/>
            <p:nvPr/>
          </p:nvCxnSpPr>
          <p:spPr>
            <a:xfrm>
              <a:off x="5418306" y="1983498"/>
              <a:ext cx="71389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5" name="Rounded Rectangle 104"/>
            <p:cNvSpPr/>
            <p:nvPr/>
          </p:nvSpPr>
          <p:spPr>
            <a:xfrm>
              <a:off x="6243256" y="1951543"/>
              <a:ext cx="544749" cy="498831"/>
            </a:xfrm>
            <a:prstGeom prst="roundRect">
              <a:avLst/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10" name="Rounded Rectangle 109"/>
          <p:cNvSpPr/>
          <p:nvPr/>
        </p:nvSpPr>
        <p:spPr>
          <a:xfrm>
            <a:off x="9813399" y="2049719"/>
            <a:ext cx="544749" cy="498831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6148694" y="5030702"/>
            <a:ext cx="544749" cy="498831"/>
          </a:xfrm>
          <a:prstGeom prst="roundRect">
            <a:avLst>
              <a:gd name="adj" fmla="val 18617"/>
            </a:avLst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9813399" y="5000101"/>
            <a:ext cx="544749" cy="498831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4151659" y="586490"/>
            <a:ext cx="545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a)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7832549" y="557088"/>
            <a:ext cx="566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b)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3972387" y="3485747"/>
            <a:ext cx="519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c)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7828027" y="3605646"/>
            <a:ext cx="566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d)</a:t>
            </a:r>
          </a:p>
        </p:txBody>
      </p:sp>
    </p:spTree>
    <p:extLst>
      <p:ext uri="{BB962C8B-B14F-4D97-AF65-F5344CB8AC3E}">
        <p14:creationId xmlns:p14="http://schemas.microsoft.com/office/powerpoint/2010/main" val="144959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110" grpId="0" animBg="1"/>
      <p:bldP spid="111" grpId="0" animBg="1"/>
      <p:bldP spid="112" grpId="0" animBg="1"/>
      <p:bldP spid="113" grpId="0"/>
      <p:bldP spid="114" grpId="0"/>
      <p:bldP spid="115" grpId="0"/>
      <p:bldP spid="1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33883" y="380941"/>
            <a:ext cx="104346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Hai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" t="10354" r="5960" b="50213"/>
          <a:stretch/>
        </p:blipFill>
        <p:spPr>
          <a:xfrm>
            <a:off x="1507787" y="1118681"/>
            <a:ext cx="8754893" cy="513620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912468" y="2305455"/>
            <a:ext cx="2169268" cy="15077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4912468" y="3813243"/>
            <a:ext cx="2169268" cy="15077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4912468" y="2305455"/>
            <a:ext cx="2169268" cy="3044757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Oval Callout 8"/>
          <p:cNvSpPr/>
          <p:nvPr/>
        </p:nvSpPr>
        <p:spPr>
          <a:xfrm>
            <a:off x="1702341" y="1381327"/>
            <a:ext cx="914400" cy="612648"/>
          </a:xfrm>
          <a:prstGeom prst="wedgeEllipseCallout">
            <a:avLst>
              <a:gd name="adj1" fmla="val 89805"/>
              <a:gd name="adj2" fmla="val 49798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95</a:t>
            </a:r>
          </a:p>
        </p:txBody>
      </p:sp>
      <p:sp>
        <p:nvSpPr>
          <p:cNvPr id="59" name="Oval Callout 58"/>
          <p:cNvSpPr/>
          <p:nvPr/>
        </p:nvSpPr>
        <p:spPr>
          <a:xfrm>
            <a:off x="1621277" y="2915054"/>
            <a:ext cx="914400" cy="612648"/>
          </a:xfrm>
          <a:prstGeom prst="wedgeEllipseCallout">
            <a:avLst>
              <a:gd name="adj1" fmla="val 89805"/>
              <a:gd name="adj2" fmla="val 49798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61</a:t>
            </a:r>
          </a:p>
        </p:txBody>
      </p:sp>
      <p:sp>
        <p:nvSpPr>
          <p:cNvPr id="60" name="Oval Callout 59"/>
          <p:cNvSpPr/>
          <p:nvPr/>
        </p:nvSpPr>
        <p:spPr>
          <a:xfrm>
            <a:off x="1647218" y="4658221"/>
            <a:ext cx="914400" cy="612648"/>
          </a:xfrm>
          <a:prstGeom prst="wedgeEllipseCallout">
            <a:avLst>
              <a:gd name="adj1" fmla="val 89805"/>
              <a:gd name="adj2" fmla="val 49798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70</a:t>
            </a:r>
          </a:p>
        </p:txBody>
      </p:sp>
      <p:sp>
        <p:nvSpPr>
          <p:cNvPr id="61" name="Oval Callout 60"/>
          <p:cNvSpPr/>
          <p:nvPr/>
        </p:nvSpPr>
        <p:spPr>
          <a:xfrm>
            <a:off x="10142707" y="1381327"/>
            <a:ext cx="914400" cy="612648"/>
          </a:xfrm>
          <a:prstGeom prst="wedgeEllipseCallout">
            <a:avLst>
              <a:gd name="adj1" fmla="val -133599"/>
              <a:gd name="adj2" fmla="val 67264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70</a:t>
            </a:r>
          </a:p>
        </p:txBody>
      </p:sp>
      <p:sp>
        <p:nvSpPr>
          <p:cNvPr id="62" name="Oval Callout 61"/>
          <p:cNvSpPr/>
          <p:nvPr/>
        </p:nvSpPr>
        <p:spPr>
          <a:xfrm>
            <a:off x="10262680" y="3074135"/>
            <a:ext cx="914400" cy="612648"/>
          </a:xfrm>
          <a:prstGeom prst="wedgeEllipseCallout">
            <a:avLst>
              <a:gd name="adj1" fmla="val -133599"/>
              <a:gd name="adj2" fmla="val 67264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95</a:t>
            </a:r>
          </a:p>
        </p:txBody>
      </p:sp>
      <p:sp>
        <p:nvSpPr>
          <p:cNvPr id="63" name="Oval Callout 62"/>
          <p:cNvSpPr/>
          <p:nvPr/>
        </p:nvSpPr>
        <p:spPr>
          <a:xfrm>
            <a:off x="10142707" y="4658221"/>
            <a:ext cx="914400" cy="612648"/>
          </a:xfrm>
          <a:prstGeom prst="wedgeEllipseCallout">
            <a:avLst>
              <a:gd name="adj1" fmla="val -133599"/>
              <a:gd name="adj2" fmla="val 67264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61</a:t>
            </a:r>
          </a:p>
        </p:txBody>
      </p:sp>
    </p:spTree>
    <p:extLst>
      <p:ext uri="{BB962C8B-B14F-4D97-AF65-F5344CB8AC3E}">
        <p14:creationId xmlns:p14="http://schemas.microsoft.com/office/powerpoint/2010/main" val="286088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475229"/>
            <a:ext cx="12192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218560" y="1859678"/>
            <a:ext cx="3307417" cy="558526"/>
            <a:chOff x="4150466" y="2005593"/>
            <a:chExt cx="3307417" cy="558526"/>
          </a:xfrm>
        </p:grpSpPr>
        <p:sp>
          <p:nvSpPr>
            <p:cNvPr id="22" name="Rounded Rectangle 21"/>
            <p:cNvSpPr/>
            <p:nvPr/>
          </p:nvSpPr>
          <p:spPr>
            <a:xfrm>
              <a:off x="4150466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/>
                <a:t>1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4816814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</a:rPr>
                <a:t>-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6149510" y="2005593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</a:rPr>
                <a:t>=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5483162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8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6815858" y="2017311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10</a:t>
              </a:r>
            </a:p>
          </p:txBody>
        </p:sp>
      </p:grpSp>
      <p:sp>
        <p:nvSpPr>
          <p:cNvPr id="30" name="Rounded Rectangle 29"/>
          <p:cNvSpPr/>
          <p:nvPr/>
        </p:nvSpPr>
        <p:spPr>
          <a:xfrm>
            <a:off x="4218559" y="1874559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sp>
        <p:nvSpPr>
          <p:cNvPr id="31" name="Rounded Rectangle 30"/>
          <p:cNvSpPr/>
          <p:nvPr/>
        </p:nvSpPr>
        <p:spPr>
          <a:xfrm>
            <a:off x="4884908" y="1874559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217604" y="1846847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accent1">
                    <a:lumMod val="50000"/>
                  </a:schemeClr>
                </a:solidFill>
              </a:rPr>
              <a:t>=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556122" y="1874559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sp>
        <p:nvSpPr>
          <p:cNvPr id="34" name="Rounded Rectangle 33"/>
          <p:cNvSpPr/>
          <p:nvPr/>
        </p:nvSpPr>
        <p:spPr>
          <a:xfrm>
            <a:off x="6883951" y="1869406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"/>
          <a:stretch/>
        </p:blipFill>
        <p:spPr>
          <a:xfrm>
            <a:off x="1419154" y="3219854"/>
            <a:ext cx="9353691" cy="363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8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0" grpId="0" animBg="1"/>
      <p:bldP spid="31" grpId="0" animBg="1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7988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3649" y="2052541"/>
            <a:ext cx="59577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</a:t>
            </a:r>
          </a:p>
        </p:txBody>
      </p:sp>
      <p:sp>
        <p:nvSpPr>
          <p:cNvPr id="27652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9489" y="1519237"/>
            <a:ext cx="4376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3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9488" y="2106613"/>
            <a:ext cx="5153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469314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741488" y="1857376"/>
            <a:ext cx="8763000" cy="21240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9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giỏi.</a:t>
            </a:r>
            <a:endParaRPr lang="en-US" sz="29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340" name="WordArt 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4300539" y="0"/>
            <a:ext cx="3373437" cy="1428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900" b="1" kern="1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CHÀO TẠM BIỆT</a:t>
            </a:r>
            <a:endParaRPr lang="en-US" sz="2900" b="1" kern="10">
              <a:ln w="222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9876"/>
            <a:ext cx="22098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086100"/>
            <a:ext cx="762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-96838"/>
            <a:ext cx="76200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3" y="3581401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3714751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25" y="244476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3579814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8" y="5210176"/>
            <a:ext cx="1257301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448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0929">
        <p:sndAc>
          <p:stSnd>
            <p:snd r:embed="rId6" name="applause.wav"/>
          </p:stSnd>
        </p:sndAc>
      </p:transition>
    </mc:Choice>
    <mc:Fallback xmlns="">
      <p:transition spd="slow" advClick="0" advTm="360929"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22C7E-7D84-4D7B-8FA9-7A5437FCCD52}&quot;/&gt;&lt;isInvalidForFieldText val=&quot;0&quot;/&gt;&lt;Image&gt;&lt;filename val=&quot;C:\Users\Truc\AppData\Local\Temp\PR\data\asimages\{35122C7E-7D84-4D7B-8FA9-7A5437FCCD52}_60.png&quot;/&gt;&lt;left val=&quot;305&quot;/&gt;&lt;top val=&quot;0&quot;/&gt;&lt;width val=&quot;377&quot;/&gt;&lt;height val=&quot;124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720</TotalTime>
  <Words>247</Words>
  <Application>Microsoft Office PowerPoint</Application>
  <PresentationFormat>Widescreen</PresentationFormat>
  <Paragraphs>95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Arial-Rounded</vt:lpstr>
      <vt:lpstr>Calibri</vt:lpstr>
      <vt:lpstr>HP001 5 hàng</vt:lpstr>
      <vt:lpstr>HP-211</vt:lpstr>
      <vt:lpstr>Times New Roman</vt:lpstr>
      <vt:lpstr>Trebuchet MS</vt:lpstr>
      <vt:lpstr>Wingdings</vt:lpstr>
      <vt:lpstr>Wingdings 3</vt:lpstr>
      <vt:lpstr>Facet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113</cp:revision>
  <dcterms:created xsi:type="dcterms:W3CDTF">2020-08-16T02:02:21Z</dcterms:created>
  <dcterms:modified xsi:type="dcterms:W3CDTF">2025-03-26T14:52:59Z</dcterms:modified>
</cp:coreProperties>
</file>