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34" r:id="rId3"/>
    <p:sldMasterId id="2147483746" r:id="rId4"/>
    <p:sldMasterId id="2147483759" r:id="rId5"/>
  </p:sldMasterIdLst>
  <p:notesMasterIdLst>
    <p:notesMasterId r:id="rId23"/>
  </p:notesMasterIdLst>
  <p:handoutMasterIdLst>
    <p:handoutMasterId r:id="rId24"/>
  </p:handoutMasterIdLst>
  <p:sldIdLst>
    <p:sldId id="266" r:id="rId6"/>
    <p:sldId id="267" r:id="rId7"/>
    <p:sldId id="282" r:id="rId8"/>
    <p:sldId id="283" r:id="rId9"/>
    <p:sldId id="264" r:id="rId10"/>
    <p:sldId id="636" r:id="rId11"/>
    <p:sldId id="637" r:id="rId12"/>
    <p:sldId id="638" r:id="rId13"/>
    <p:sldId id="639" r:id="rId14"/>
    <p:sldId id="640" r:id="rId15"/>
    <p:sldId id="305" r:id="rId16"/>
    <p:sldId id="272" r:id="rId17"/>
    <p:sldId id="273" r:id="rId18"/>
    <p:sldId id="274" r:id="rId19"/>
    <p:sldId id="276" r:id="rId20"/>
    <p:sldId id="279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2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13BC56-B299-4707-A09E-807F077DB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DE864-65F4-4493-AB4F-EA056B7E6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BCC58-7904-4CBC-B650-91B18D3BAF70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434FB-9D0F-4571-99A7-E6CC70D50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5687-90EB-4668-8D60-3486B2A135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64AAF-41D4-4EB5-839D-56EFE5B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7D32-5D70-4BC8-8A62-A40EC28B7A4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B1ED-E583-431D-8E6D-76BD1941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57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45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0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14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73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Giúp</a:t>
            </a:r>
            <a:r>
              <a:rPr lang="en-US" baseline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/>
              <a:t>Sau</a:t>
            </a:r>
            <a:r>
              <a:rPr lang="en-US" baseline="0"/>
              <a:t> khi hỏi từng câu hỏi trên, GV kết luận về </a:t>
            </a:r>
            <a:r>
              <a:rPr lang="en-US" b="1" baseline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8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5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2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0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4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96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0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671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1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36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791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6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54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713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98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88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72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61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8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32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82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3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2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05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6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71324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4435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4339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24880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19722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4945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933202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3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24172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07271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4355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22023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45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1906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95345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07615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13261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9337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21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18355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1903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62107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65366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5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74692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3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5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46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342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224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microsoft.com/office/2007/relationships/hdphoto" Target="../media/hdphoto8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17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microsoft.com/office/2007/relationships/hdphoto" Target="../media/hdphoto9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0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jp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8378549" cy="181890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21: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28371-09AB-17CF-A835-65DBDC59C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778" y="246836"/>
            <a:ext cx="29080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68FF7C-BD73-D77F-FEBA-CD7E8C629B71}"/>
              </a:ext>
            </a:extLst>
          </p:cNvPr>
          <p:cNvSpPr/>
          <p:nvPr/>
        </p:nvSpPr>
        <p:spPr>
          <a:xfrm>
            <a:off x="1016000" y="519947"/>
            <a:ext cx="812800" cy="812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2A869FD-F5BB-D4C8-6D13-BA795756B9ED}"/>
              </a:ext>
            </a:extLst>
          </p:cNvPr>
          <p:cNvSpPr txBox="1">
            <a:spLocks/>
          </p:cNvSpPr>
          <p:nvPr/>
        </p:nvSpPr>
        <p:spPr>
          <a:xfrm>
            <a:off x="1828800" y="376729"/>
            <a:ext cx="10363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túi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AC69B1C0-6D0A-B84C-0F2F-4395954D7F1C}"/>
              </a:ext>
            </a:extLst>
          </p:cNvPr>
          <p:cNvSpPr/>
          <p:nvPr/>
        </p:nvSpPr>
        <p:spPr>
          <a:xfrm>
            <a:off x="2118381" y="558385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DCF45737-CA7F-5F1A-A2E4-6BCA4C782B02}"/>
              </a:ext>
            </a:extLst>
          </p:cNvPr>
          <p:cNvSpPr/>
          <p:nvPr/>
        </p:nvSpPr>
        <p:spPr>
          <a:xfrm>
            <a:off x="2118382" y="461345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6" name="Rounded Rectangle 9">
            <a:extLst>
              <a:ext uri="{FF2B5EF4-FFF2-40B4-BE49-F238E27FC236}">
                <a16:creationId xmlns:a16="http://schemas.microsoft.com/office/drawing/2014/main" id="{0A125C86-FE46-FE35-24B0-6C4497C5A110}"/>
              </a:ext>
            </a:extLst>
          </p:cNvPr>
          <p:cNvSpPr/>
          <p:nvPr/>
        </p:nvSpPr>
        <p:spPr>
          <a:xfrm>
            <a:off x="2118383" y="3626121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Rounded Rectangle 10">
            <a:extLst>
              <a:ext uri="{FF2B5EF4-FFF2-40B4-BE49-F238E27FC236}">
                <a16:creationId xmlns:a16="http://schemas.microsoft.com/office/drawing/2014/main" id="{E95A6D69-D272-E9C0-2DF9-54359D3A419F}"/>
              </a:ext>
            </a:extLst>
          </p:cNvPr>
          <p:cNvSpPr/>
          <p:nvPr/>
        </p:nvSpPr>
        <p:spPr>
          <a:xfrm>
            <a:off x="2118379" y="2669185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EBD63FD-FCD8-99F1-9736-37CB88D3BEA6}"/>
              </a:ext>
            </a:extLst>
          </p:cNvPr>
          <p:cNvCxnSpPr/>
          <p:nvPr/>
        </p:nvCxnSpPr>
        <p:spPr>
          <a:xfrm>
            <a:off x="2118384" y="2460313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F32BDE31-E6BC-A3E6-C77C-3C077663C480}"/>
              </a:ext>
            </a:extLst>
          </p:cNvPr>
          <p:cNvSpPr/>
          <p:nvPr/>
        </p:nvSpPr>
        <p:spPr>
          <a:xfrm>
            <a:off x="2118382" y="17107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CA3EFE1-39EB-35D0-A1A2-ED10433BF372}"/>
              </a:ext>
            </a:extLst>
          </p:cNvPr>
          <p:cNvCxnSpPr/>
          <p:nvPr/>
        </p:nvCxnSpPr>
        <p:spPr>
          <a:xfrm>
            <a:off x="2118380" y="34248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D5C578-52BF-5B42-5212-AAA0FBFF7249}"/>
              </a:ext>
            </a:extLst>
          </p:cNvPr>
          <p:cNvCxnSpPr/>
          <p:nvPr/>
        </p:nvCxnSpPr>
        <p:spPr>
          <a:xfrm>
            <a:off x="2118378" y="4387992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3DB29F-F7CF-471C-C724-4052635A0CEC}"/>
              </a:ext>
            </a:extLst>
          </p:cNvPr>
          <p:cNvCxnSpPr/>
          <p:nvPr/>
        </p:nvCxnSpPr>
        <p:spPr>
          <a:xfrm>
            <a:off x="2118377" y="5363564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B182C7-B0E7-3FEE-4D88-858A403F610F}"/>
              </a:ext>
            </a:extLst>
          </p:cNvPr>
          <p:cNvCxnSpPr/>
          <p:nvPr/>
        </p:nvCxnSpPr>
        <p:spPr>
          <a:xfrm>
            <a:off x="2118376" y="63339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4">
            <a:extLst>
              <a:ext uri="{FF2B5EF4-FFF2-40B4-BE49-F238E27FC236}">
                <a16:creationId xmlns:a16="http://schemas.microsoft.com/office/drawing/2014/main" id="{38FBE02C-6140-97AA-8F39-D3F8D19F4332}"/>
              </a:ext>
            </a:extLst>
          </p:cNvPr>
          <p:cNvSpPr/>
          <p:nvPr/>
        </p:nvSpPr>
        <p:spPr>
          <a:xfrm>
            <a:off x="2115395" y="267179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55" name="Rounded Rectangle 35">
            <a:extLst>
              <a:ext uri="{FF2B5EF4-FFF2-40B4-BE49-F238E27FC236}">
                <a16:creationId xmlns:a16="http://schemas.microsoft.com/office/drawing/2014/main" id="{EF6BE724-A907-45B5-B288-B66BB6012F6A}"/>
              </a:ext>
            </a:extLst>
          </p:cNvPr>
          <p:cNvSpPr/>
          <p:nvPr/>
        </p:nvSpPr>
        <p:spPr>
          <a:xfrm>
            <a:off x="2115394" y="361946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56" name="Rounded Rectangle 36">
            <a:extLst>
              <a:ext uri="{FF2B5EF4-FFF2-40B4-BE49-F238E27FC236}">
                <a16:creationId xmlns:a16="http://schemas.microsoft.com/office/drawing/2014/main" id="{9E750C83-C3E0-88AD-8BAF-2D9C4BCF3871}"/>
              </a:ext>
            </a:extLst>
          </p:cNvPr>
          <p:cNvSpPr/>
          <p:nvPr/>
        </p:nvSpPr>
        <p:spPr>
          <a:xfrm>
            <a:off x="2115393" y="459600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57" name="Rounded Rectangle 37">
            <a:extLst>
              <a:ext uri="{FF2B5EF4-FFF2-40B4-BE49-F238E27FC236}">
                <a16:creationId xmlns:a16="http://schemas.microsoft.com/office/drawing/2014/main" id="{B5439E49-3BE9-4754-DDC2-36F95785C9D1}"/>
              </a:ext>
            </a:extLst>
          </p:cNvPr>
          <p:cNvSpPr/>
          <p:nvPr/>
        </p:nvSpPr>
        <p:spPr>
          <a:xfrm>
            <a:off x="2115391" y="555837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8C38EC7-F000-3BFD-5787-1C61DB390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1689100"/>
            <a:ext cx="1978209" cy="718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A2EF73-69D7-20E4-55A0-4C13E1419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2660389"/>
            <a:ext cx="1978209" cy="718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FA24019-729E-1AD6-1C77-0CF8B984C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08" y="2664671"/>
            <a:ext cx="1978209" cy="7183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570B774-3CAA-E54F-EC7E-30D41BB4C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3643344"/>
            <a:ext cx="1978209" cy="7183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8922EB1-6650-AD0E-4B06-7D4A32919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0" y="3647625"/>
            <a:ext cx="1978209" cy="7183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C1E83B2-1A6E-456F-FBAB-CC7C32035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5" b="729"/>
          <a:stretch/>
        </p:blipFill>
        <p:spPr>
          <a:xfrm>
            <a:off x="7339983" y="3640298"/>
            <a:ext cx="1296019" cy="71308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6843E79-CBA2-88E8-006C-F08C5C514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4606356"/>
            <a:ext cx="1978209" cy="71831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D1B0387-327F-E87A-DA8F-C4B5A5754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5" r="68141"/>
          <a:stretch/>
        </p:blipFill>
        <p:spPr>
          <a:xfrm>
            <a:off x="5364160" y="4606357"/>
            <a:ext cx="630241" cy="72259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2E4F251-E056-9724-EA16-62C36419D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52" y="5571545"/>
            <a:ext cx="1978209" cy="7183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D4CBFD2-8C58-06C4-30E6-2AEAFA664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4" y="5575827"/>
            <a:ext cx="1978209" cy="71831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51D0814-6620-7149-0877-81460F36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98" y="5580108"/>
            <a:ext cx="1978209" cy="718312"/>
          </a:xfrm>
          <a:prstGeom prst="rect">
            <a:avLst/>
          </a:prstGeom>
        </p:spPr>
      </p:pic>
      <p:sp>
        <p:nvSpPr>
          <p:cNvPr id="69" name="Rounded Rectangle 50">
            <a:extLst>
              <a:ext uri="{FF2B5EF4-FFF2-40B4-BE49-F238E27FC236}">
                <a16:creationId xmlns:a16="http://schemas.microsoft.com/office/drawing/2014/main" id="{12B216D7-F4AB-0F40-0C6C-8F1F41A4244E}"/>
              </a:ext>
            </a:extLst>
          </p:cNvPr>
          <p:cNvSpPr/>
          <p:nvPr/>
        </p:nvSpPr>
        <p:spPr>
          <a:xfrm>
            <a:off x="2115391" y="17174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787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-129309" y="138223"/>
            <a:ext cx="12404436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20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60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50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D.30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785091" y="48411"/>
            <a:ext cx="109728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7016" y="165883"/>
            <a:ext cx="6479887" cy="13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80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60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831272" y="48411"/>
            <a:ext cx="10797309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8472" y="115915"/>
            <a:ext cx="7535141" cy="11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30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1413164" y="48411"/>
            <a:ext cx="10215417" cy="166881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9450" y="275778"/>
            <a:ext cx="4610385" cy="13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90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80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60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443346" y="48411"/>
            <a:ext cx="1124989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1167" y="271554"/>
            <a:ext cx="8703593" cy="9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65568E-FCA4-620B-733F-BE3E9F4AE3B0}"/>
              </a:ext>
            </a:extLst>
          </p:cNvPr>
          <p:cNvGrpSpPr/>
          <p:nvPr/>
        </p:nvGrpSpPr>
        <p:grpSpPr>
          <a:xfrm>
            <a:off x="1770755" y="1256154"/>
            <a:ext cx="2840018" cy="1701751"/>
            <a:chOff x="75305" y="1256154"/>
            <a:chExt cx="2840018" cy="1701751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5E9A6B9E-A128-2E1F-AC67-A37AB1FD5E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BBFB5B58-0DE4-0841-2077-CAD20F476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4C1F9A-5060-AC45-ADF6-157AC7A3FB43}"/>
                </a:ext>
              </a:extLst>
            </p:cNvPr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0436B0B-BB3A-3F94-19B9-DC1CD6D95C8B}"/>
              </a:ext>
            </a:extLst>
          </p:cNvPr>
          <p:cNvSpPr txBox="1">
            <a:spLocks/>
          </p:cNvSpPr>
          <p:nvPr/>
        </p:nvSpPr>
        <p:spPr>
          <a:xfrm>
            <a:off x="2008890" y="2476133"/>
            <a:ext cx="677438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257271-64EE-05FD-0165-357AA2A78FA3}"/>
              </a:ext>
            </a:extLst>
          </p:cNvPr>
          <p:cNvSpPr txBox="1">
            <a:spLocks/>
          </p:cNvSpPr>
          <p:nvPr/>
        </p:nvSpPr>
        <p:spPr>
          <a:xfrm>
            <a:off x="254669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767BF6-9F36-56D0-02BE-89C8DEDD9643}"/>
              </a:ext>
            </a:extLst>
          </p:cNvPr>
          <p:cNvGrpSpPr/>
          <p:nvPr/>
        </p:nvGrpSpPr>
        <p:grpSpPr>
          <a:xfrm>
            <a:off x="4847441" y="1256154"/>
            <a:ext cx="2840018" cy="1696596"/>
            <a:chOff x="3151991" y="1256154"/>
            <a:chExt cx="2840018" cy="1696596"/>
          </a:xfrm>
        </p:grpSpPr>
        <p:pic>
          <p:nvPicPr>
            <p:cNvPr id="1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2B846134-0837-1EBB-A6D3-79A240A5A2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BB6F471-7B73-063B-F75C-5026E9E84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533A64B-E14F-8957-74B8-535EA8CED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DD78A2-802B-DE3D-0376-77094E196709}"/>
                </a:ext>
              </a:extLst>
            </p:cNvPr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8A81A47B-0BE8-0B49-6C35-AAD005EA2462}"/>
              </a:ext>
            </a:extLst>
          </p:cNvPr>
          <p:cNvSpPr txBox="1">
            <a:spLocks/>
          </p:cNvSpPr>
          <p:nvPr/>
        </p:nvSpPr>
        <p:spPr>
          <a:xfrm>
            <a:off x="505962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78A6832-B16D-CE25-EDB6-D5EFD5C5D779}"/>
              </a:ext>
            </a:extLst>
          </p:cNvPr>
          <p:cNvSpPr txBox="1">
            <a:spLocks/>
          </p:cNvSpPr>
          <p:nvPr/>
        </p:nvSpPr>
        <p:spPr>
          <a:xfrm>
            <a:off x="552748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5AE1B6-9D80-8501-0E2A-13647DED59C7}"/>
              </a:ext>
            </a:extLst>
          </p:cNvPr>
          <p:cNvGrpSpPr/>
          <p:nvPr/>
        </p:nvGrpSpPr>
        <p:grpSpPr>
          <a:xfrm>
            <a:off x="7935863" y="1301705"/>
            <a:ext cx="2840018" cy="1651045"/>
            <a:chOff x="6240413" y="1301705"/>
            <a:chExt cx="2840018" cy="1651045"/>
          </a:xfrm>
        </p:grpSpPr>
        <p:pic>
          <p:nvPicPr>
            <p:cNvPr id="3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F646CA8E-3A44-34FC-5179-3F66D1C705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C5FBD8A-0045-770C-DF89-A41E6C428B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C4F35E50-B8A7-0602-DD0D-2138FD071A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6FBF5E29-059A-E07F-E3D0-95EB86987B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11414F-18C4-ADBE-9425-4B1E0A18EDC5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7DB382D4-63FF-EDA0-4AA4-CA331053E33E}"/>
              </a:ext>
            </a:extLst>
          </p:cNvPr>
          <p:cNvSpPr txBox="1">
            <a:spLocks/>
          </p:cNvSpPr>
          <p:nvPr/>
        </p:nvSpPr>
        <p:spPr>
          <a:xfrm>
            <a:off x="819486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F0C1E90-FB58-41C1-038B-7951961B3486}"/>
              </a:ext>
            </a:extLst>
          </p:cNvPr>
          <p:cNvSpPr txBox="1">
            <a:spLocks/>
          </p:cNvSpPr>
          <p:nvPr/>
        </p:nvSpPr>
        <p:spPr>
          <a:xfrm>
            <a:off x="880446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11C00A-E40E-DF22-8B68-1B6F44CF2D50}"/>
              </a:ext>
            </a:extLst>
          </p:cNvPr>
          <p:cNvGrpSpPr/>
          <p:nvPr/>
        </p:nvGrpSpPr>
        <p:grpSpPr>
          <a:xfrm>
            <a:off x="2173432" y="3181350"/>
            <a:ext cx="1756063" cy="1962150"/>
            <a:chOff x="477982" y="3181350"/>
            <a:chExt cx="1756063" cy="1962150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EEFAEF31-30C1-B7DB-E7EA-DDB44446D075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CF68E0-2933-99E2-B55A-B17CC1A6C304}"/>
                </a:ext>
              </a:extLst>
            </p:cNvPr>
            <p:cNvCxnSpPr>
              <a:stCxn id="46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7938445-7C23-BF79-8C37-09EE20B79876}"/>
                </a:ext>
              </a:extLst>
            </p:cNvPr>
            <p:cNvCxnSpPr>
              <a:stCxn id="46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29760B62-46F5-E4CF-FBB6-549947D8B2D1}"/>
                </a:ext>
              </a:extLst>
            </p:cNvPr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831A0F8B-EAE6-0204-DB85-243B93260A01}"/>
                </a:ext>
              </a:extLst>
            </p:cNvPr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vị</a:t>
              </a:r>
              <a:endParaRPr lang="en-US" sz="3600" b="1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738EA9-3B99-8F65-2202-77897B986381}"/>
              </a:ext>
            </a:extLst>
          </p:cNvPr>
          <p:cNvCxnSpPr/>
          <p:nvPr/>
        </p:nvCxnSpPr>
        <p:spPr>
          <a:xfrm>
            <a:off x="263927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>
            <a:extLst>
              <a:ext uri="{FF2B5EF4-FFF2-40B4-BE49-F238E27FC236}">
                <a16:creationId xmlns:a16="http://schemas.microsoft.com/office/drawing/2014/main" id="{E08E0775-263D-D398-53E6-616D5657319E}"/>
              </a:ext>
            </a:extLst>
          </p:cNvPr>
          <p:cNvSpPr txBox="1">
            <a:spLocks/>
          </p:cNvSpPr>
          <p:nvPr/>
        </p:nvSpPr>
        <p:spPr>
          <a:xfrm>
            <a:off x="576385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63133BA-103C-6423-DE53-B5995CC7F74F}"/>
              </a:ext>
            </a:extLst>
          </p:cNvPr>
          <p:cNvCxnSpPr>
            <a:stCxn id="52" idx="2"/>
          </p:cNvCxnSpPr>
          <p:nvPr/>
        </p:nvCxnSpPr>
        <p:spPr>
          <a:xfrm flipH="1">
            <a:off x="579649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261EE7-77E6-40AB-B6F5-94EE243CE252}"/>
              </a:ext>
            </a:extLst>
          </p:cNvPr>
          <p:cNvCxnSpPr>
            <a:stCxn id="52" idx="2"/>
          </p:cNvCxnSpPr>
          <p:nvPr/>
        </p:nvCxnSpPr>
        <p:spPr>
          <a:xfrm>
            <a:off x="624603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CB6E9C40-0318-CED6-A515-FDEEF41A1841}"/>
              </a:ext>
            </a:extLst>
          </p:cNvPr>
          <p:cNvSpPr txBox="1">
            <a:spLocks/>
          </p:cNvSpPr>
          <p:nvPr/>
        </p:nvSpPr>
        <p:spPr>
          <a:xfrm>
            <a:off x="535144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B333409-2562-1A49-AA66-1847B406E6CA}"/>
              </a:ext>
            </a:extLst>
          </p:cNvPr>
          <p:cNvSpPr txBox="1">
            <a:spLocks/>
          </p:cNvSpPr>
          <p:nvPr/>
        </p:nvSpPr>
        <p:spPr>
          <a:xfrm>
            <a:off x="637679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07444D18-3478-8F72-569A-F117C6243162}"/>
              </a:ext>
            </a:extLst>
          </p:cNvPr>
          <p:cNvSpPr txBox="1">
            <a:spLocks/>
          </p:cNvSpPr>
          <p:nvPr/>
        </p:nvSpPr>
        <p:spPr>
          <a:xfrm>
            <a:off x="889909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92E9833-A167-2B98-6AC0-E87BEEF36C00}"/>
              </a:ext>
            </a:extLst>
          </p:cNvPr>
          <p:cNvCxnSpPr>
            <a:stCxn id="57" idx="2"/>
          </p:cNvCxnSpPr>
          <p:nvPr/>
        </p:nvCxnSpPr>
        <p:spPr>
          <a:xfrm flipH="1">
            <a:off x="893173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10B3556-FFEE-A4B7-B82E-DADD9601D0C1}"/>
              </a:ext>
            </a:extLst>
          </p:cNvPr>
          <p:cNvCxnSpPr>
            <a:stCxn id="57" idx="2"/>
          </p:cNvCxnSpPr>
          <p:nvPr/>
        </p:nvCxnSpPr>
        <p:spPr>
          <a:xfrm>
            <a:off x="938127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B919104F-4DD1-30AF-59DF-65508A5A2DFD}"/>
              </a:ext>
            </a:extLst>
          </p:cNvPr>
          <p:cNvSpPr txBox="1">
            <a:spLocks/>
          </p:cNvSpPr>
          <p:nvPr/>
        </p:nvSpPr>
        <p:spPr>
          <a:xfrm>
            <a:off x="848668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B6EC75-5F58-BA6E-D109-50F813CDDDB0}"/>
              </a:ext>
            </a:extLst>
          </p:cNvPr>
          <p:cNvSpPr txBox="1">
            <a:spLocks/>
          </p:cNvSpPr>
          <p:nvPr/>
        </p:nvSpPr>
        <p:spPr>
          <a:xfrm>
            <a:off x="951203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BFC215-B043-51D5-2C67-E853618FB609}"/>
              </a:ext>
            </a:extLst>
          </p:cNvPr>
          <p:cNvCxnSpPr/>
          <p:nvPr/>
        </p:nvCxnSpPr>
        <p:spPr>
          <a:xfrm>
            <a:off x="571948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227587-569C-5322-2866-552742988AAF}"/>
              </a:ext>
            </a:extLst>
          </p:cNvPr>
          <p:cNvCxnSpPr/>
          <p:nvPr/>
        </p:nvCxnSpPr>
        <p:spPr>
          <a:xfrm>
            <a:off x="884041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5" grpId="0"/>
      <p:bldP spid="36" grpId="0"/>
      <p:bldP spid="43" grpId="0"/>
      <p:bldP spid="44" grpId="0"/>
      <p:bldP spid="52" grpId="0" animBg="1"/>
      <p:bldP spid="55" grpId="0" animBg="1"/>
      <p:bldP spid="56" grpId="0" animBg="1"/>
      <p:bldP spid="57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A587BF-0160-CADF-FD0D-E14377EC96F9}"/>
              </a:ext>
            </a:extLst>
          </p:cNvPr>
          <p:cNvGrpSpPr/>
          <p:nvPr/>
        </p:nvGrpSpPr>
        <p:grpSpPr>
          <a:xfrm>
            <a:off x="1799330" y="1376150"/>
            <a:ext cx="2840018" cy="1877030"/>
            <a:chOff x="75305" y="1080875"/>
            <a:chExt cx="2840018" cy="1877030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145ED3E4-1F1C-56CA-1B35-DB1199896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58C36449-84D4-1EBD-C3C2-41B3D4D8F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1E422B-C723-FFF7-7FC9-418CF25CA44B}"/>
                </a:ext>
              </a:extLst>
            </p:cNvPr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124D4A0A-B6CD-1EB1-C4B8-075C84A9A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322AEAFE-8E15-BBA2-A86E-209D9B25A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48359566-D94E-212E-FC39-6AB0B1EFA5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E4B5E26-C314-06BC-47C1-5DE44A356DB5}"/>
              </a:ext>
            </a:extLst>
          </p:cNvPr>
          <p:cNvSpPr txBox="1">
            <a:spLocks/>
          </p:cNvSpPr>
          <p:nvPr/>
        </p:nvSpPr>
        <p:spPr>
          <a:xfrm>
            <a:off x="2037465" y="2771408"/>
            <a:ext cx="727900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0C6A02B-FBC0-4DF9-5B15-53FFC55F105D}"/>
              </a:ext>
            </a:extLst>
          </p:cNvPr>
          <p:cNvSpPr txBox="1">
            <a:spLocks/>
          </p:cNvSpPr>
          <p:nvPr/>
        </p:nvSpPr>
        <p:spPr>
          <a:xfrm>
            <a:off x="2492827" y="2778825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F8608-4F80-9379-463E-04F323CA65F6}"/>
              </a:ext>
            </a:extLst>
          </p:cNvPr>
          <p:cNvGrpSpPr/>
          <p:nvPr/>
        </p:nvGrpSpPr>
        <p:grpSpPr>
          <a:xfrm>
            <a:off x="4876016" y="1376150"/>
            <a:ext cx="2840018" cy="1871875"/>
            <a:chOff x="3151991" y="1080875"/>
            <a:chExt cx="2840018" cy="1871875"/>
          </a:xfrm>
        </p:grpSpPr>
        <p:pic>
          <p:nvPicPr>
            <p:cNvPr id="23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BEDE9F48-BC3C-26B5-AFE4-8DD231B05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898F649E-EC7B-44BB-85FE-DA4A0A78A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B157AC48-CF66-11BB-0550-340DF293FC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FB7596-6B9A-6B62-5143-147028908431}"/>
                </a:ext>
              </a:extLst>
            </p:cNvPr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B24A4F36-DFB2-3BCC-E102-DC55EFFD5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758B58B9-CCAF-ECC7-E983-149754BF3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4631211A-42D2-3CBC-A5A6-24949EEFCE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6B2300F-4616-8C06-CF82-7AB5DD3F0C2D}"/>
              </a:ext>
            </a:extLst>
          </p:cNvPr>
          <p:cNvSpPr txBox="1">
            <a:spLocks/>
          </p:cNvSpPr>
          <p:nvPr/>
        </p:nvSpPr>
        <p:spPr>
          <a:xfrm>
            <a:off x="508819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7AAD904-B680-4F0D-AF53-1F8D88AEDFA3}"/>
              </a:ext>
            </a:extLst>
          </p:cNvPr>
          <p:cNvSpPr txBox="1">
            <a:spLocks/>
          </p:cNvSpPr>
          <p:nvPr/>
        </p:nvSpPr>
        <p:spPr>
          <a:xfrm>
            <a:off x="5533458" y="2746757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3B80C9-D336-6B96-08BD-56E53FA51675}"/>
              </a:ext>
            </a:extLst>
          </p:cNvPr>
          <p:cNvGrpSpPr/>
          <p:nvPr/>
        </p:nvGrpSpPr>
        <p:grpSpPr>
          <a:xfrm>
            <a:off x="7820025" y="1266825"/>
            <a:ext cx="3048000" cy="1981200"/>
            <a:chOff x="6096000" y="971550"/>
            <a:chExt cx="3048000" cy="1981200"/>
          </a:xfrm>
        </p:grpSpPr>
        <p:pic>
          <p:nvPicPr>
            <p:cNvPr id="3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304A9390-D54D-BBCB-0311-8FFAE5D35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FAD69661-66DB-253C-7197-DE8DDDE21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CA44EC-DD82-0D43-9AEA-A2DFAC4DB2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1FD41355-E1E5-F77A-3D63-DE3860C56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C069A05-4038-CC89-6DE4-D7D350A80097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13163A5E-DF3C-6480-7DB8-751BDE03D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0B43DC5F-36C8-CD9D-E051-C56501775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>
              <a:extLst>
                <a:ext uri="{FF2B5EF4-FFF2-40B4-BE49-F238E27FC236}">
                  <a16:creationId xmlns:a16="http://schemas.microsoft.com/office/drawing/2014/main" id="{234AC73B-8D62-9AFC-ED33-8A6A53C5E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929F2417-78B9-12EA-930E-354523BE746E}"/>
              </a:ext>
            </a:extLst>
          </p:cNvPr>
          <p:cNvSpPr txBox="1">
            <a:spLocks/>
          </p:cNvSpPr>
          <p:nvPr/>
        </p:nvSpPr>
        <p:spPr>
          <a:xfrm>
            <a:off x="822343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6A52D271-256C-71EE-6517-6720294F588D}"/>
              </a:ext>
            </a:extLst>
          </p:cNvPr>
          <p:cNvSpPr txBox="1">
            <a:spLocks/>
          </p:cNvSpPr>
          <p:nvPr/>
        </p:nvSpPr>
        <p:spPr>
          <a:xfrm>
            <a:off x="8722865" y="2763279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4D017E2-F690-4188-D699-298CCD4FA6CC}"/>
              </a:ext>
            </a:extLst>
          </p:cNvPr>
          <p:cNvGrpSpPr/>
          <p:nvPr/>
        </p:nvGrpSpPr>
        <p:grpSpPr>
          <a:xfrm>
            <a:off x="2614420" y="3476625"/>
            <a:ext cx="964363" cy="990600"/>
            <a:chOff x="890395" y="3181350"/>
            <a:chExt cx="964363" cy="990600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CF78D334-3375-169E-906D-B01BB50D590D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D9DD9B3-9227-D302-3CC6-3AA74E39E06D}"/>
                </a:ext>
              </a:extLst>
            </p:cNvPr>
            <p:cNvCxnSpPr>
              <a:stCxn id="74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DE5BD7E-AA26-5F40-6A45-48BE01714E95}"/>
                </a:ext>
              </a:extLst>
            </p:cNvPr>
            <p:cNvCxnSpPr>
              <a:stCxn id="74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8EB185D5-2187-609B-96CF-621C684F5CCE}"/>
              </a:ext>
            </a:extLst>
          </p:cNvPr>
          <p:cNvSpPr txBox="1">
            <a:spLocks/>
          </p:cNvSpPr>
          <p:nvPr/>
        </p:nvSpPr>
        <p:spPr>
          <a:xfrm>
            <a:off x="2202007" y="4489739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FE92C1A7-22CC-3EA5-2A49-92BBDBED7FE9}"/>
              </a:ext>
            </a:extLst>
          </p:cNvPr>
          <p:cNvSpPr txBox="1">
            <a:spLocks/>
          </p:cNvSpPr>
          <p:nvPr/>
        </p:nvSpPr>
        <p:spPr>
          <a:xfrm>
            <a:off x="3207317" y="4489739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7FC377-2B7A-E2F7-8E54-C6CB3382AF02}"/>
              </a:ext>
            </a:extLst>
          </p:cNvPr>
          <p:cNvCxnSpPr/>
          <p:nvPr/>
        </p:nvCxnSpPr>
        <p:spPr>
          <a:xfrm>
            <a:off x="2612762" y="277664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28F7593F-27E7-1B6E-565E-F1577E1F1AEC}"/>
              </a:ext>
            </a:extLst>
          </p:cNvPr>
          <p:cNvSpPr txBox="1">
            <a:spLocks/>
          </p:cNvSpPr>
          <p:nvPr/>
        </p:nvSpPr>
        <p:spPr>
          <a:xfrm>
            <a:off x="5792428" y="344891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C5D8139-6801-BF89-C91E-DB4A3549E353}"/>
              </a:ext>
            </a:extLst>
          </p:cNvPr>
          <p:cNvCxnSpPr>
            <a:stCxn id="80" idx="2"/>
          </p:cNvCxnSpPr>
          <p:nvPr/>
        </p:nvCxnSpPr>
        <p:spPr>
          <a:xfrm flipH="1">
            <a:off x="5825073" y="413471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9D5BB4F-C34B-31E8-AE53-DC1B962D2067}"/>
              </a:ext>
            </a:extLst>
          </p:cNvPr>
          <p:cNvCxnSpPr>
            <a:stCxn id="80" idx="2"/>
          </p:cNvCxnSpPr>
          <p:nvPr/>
        </p:nvCxnSpPr>
        <p:spPr>
          <a:xfrm>
            <a:off x="6274610" y="413471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>
            <a:extLst>
              <a:ext uri="{FF2B5EF4-FFF2-40B4-BE49-F238E27FC236}">
                <a16:creationId xmlns:a16="http://schemas.microsoft.com/office/drawing/2014/main" id="{91BF9AEA-98FB-C7D9-59C3-4605389CA508}"/>
              </a:ext>
            </a:extLst>
          </p:cNvPr>
          <p:cNvSpPr txBox="1">
            <a:spLocks/>
          </p:cNvSpPr>
          <p:nvPr/>
        </p:nvSpPr>
        <p:spPr>
          <a:xfrm>
            <a:off x="5380015" y="4462029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923EA3FC-DB1C-BD1B-68F0-788031257A99}"/>
              </a:ext>
            </a:extLst>
          </p:cNvPr>
          <p:cNvSpPr txBox="1">
            <a:spLocks/>
          </p:cNvSpPr>
          <p:nvPr/>
        </p:nvSpPr>
        <p:spPr>
          <a:xfrm>
            <a:off x="6357108" y="4462030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8034F227-49C3-F738-55B6-4E9F403BCBA4}"/>
              </a:ext>
            </a:extLst>
          </p:cNvPr>
          <p:cNvSpPr txBox="1">
            <a:spLocks/>
          </p:cNvSpPr>
          <p:nvPr/>
        </p:nvSpPr>
        <p:spPr>
          <a:xfrm>
            <a:off x="8927668" y="342467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CEAC78-432F-F782-C2EA-0A37791A4309}"/>
              </a:ext>
            </a:extLst>
          </p:cNvPr>
          <p:cNvCxnSpPr>
            <a:stCxn id="85" idx="2"/>
          </p:cNvCxnSpPr>
          <p:nvPr/>
        </p:nvCxnSpPr>
        <p:spPr>
          <a:xfrm flipH="1">
            <a:off x="8960313" y="411047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77DBF6B-5675-43E8-534C-86AFD9078464}"/>
              </a:ext>
            </a:extLst>
          </p:cNvPr>
          <p:cNvCxnSpPr>
            <a:stCxn id="85" idx="2"/>
          </p:cNvCxnSpPr>
          <p:nvPr/>
        </p:nvCxnSpPr>
        <p:spPr>
          <a:xfrm>
            <a:off x="9409850" y="411047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2D5C4F2D-766A-1B1E-4708-A79E539667AD}"/>
              </a:ext>
            </a:extLst>
          </p:cNvPr>
          <p:cNvSpPr txBox="1">
            <a:spLocks/>
          </p:cNvSpPr>
          <p:nvPr/>
        </p:nvSpPr>
        <p:spPr>
          <a:xfrm>
            <a:off x="8515255" y="4437784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E147A5F8-1744-2759-85C9-5B56416FA063}"/>
              </a:ext>
            </a:extLst>
          </p:cNvPr>
          <p:cNvSpPr txBox="1">
            <a:spLocks/>
          </p:cNvSpPr>
          <p:nvPr/>
        </p:nvSpPr>
        <p:spPr>
          <a:xfrm>
            <a:off x="9449687" y="4437785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/>
              <a:t>đơn vị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0F048EB-1CF0-803A-CD70-60A898F5C29B}"/>
              </a:ext>
            </a:extLst>
          </p:cNvPr>
          <p:cNvCxnSpPr/>
          <p:nvPr/>
        </p:nvCxnSpPr>
        <p:spPr>
          <a:xfrm>
            <a:off x="5665310" y="2752692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E755CF8-7A33-A5D4-8A90-058D3B4B1818}"/>
              </a:ext>
            </a:extLst>
          </p:cNvPr>
          <p:cNvCxnSpPr/>
          <p:nvPr/>
        </p:nvCxnSpPr>
        <p:spPr>
          <a:xfrm>
            <a:off x="8788591" y="277347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2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71" grpId="0"/>
      <p:bldP spid="72" grpId="0"/>
      <p:bldP spid="77" grpId="0" animBg="1"/>
      <p:bldP spid="78" grpId="0" animBg="1"/>
      <p:bldP spid="80" grpId="0" animBg="1"/>
      <p:bldP spid="83" grpId="0" animBg="1"/>
      <p:bldP spid="84" grpId="0" animBg="1"/>
      <p:bldP spid="85" grpId="0" animBg="1"/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10CB00-8641-538F-6353-4151C498843D}"/>
              </a:ext>
            </a:extLst>
          </p:cNvPr>
          <p:cNvGrpSpPr/>
          <p:nvPr/>
        </p:nvGrpSpPr>
        <p:grpSpPr>
          <a:xfrm>
            <a:off x="1590675" y="1304925"/>
            <a:ext cx="3047999" cy="2012907"/>
            <a:chOff x="0" y="944998"/>
            <a:chExt cx="3047999" cy="2012907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A1B55B5-AA42-B818-F63D-7BE53D4D2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FC24AB-A5D5-21D7-DC6E-A065FFD58E16}"/>
                </a:ext>
              </a:extLst>
            </p:cNvPr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F815AB6-2249-65D8-1788-B2EBD18EF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0B1B11F-D9C7-12D8-5731-398455E95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B3AA587-4CE1-9CEC-085F-F8D7590DF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6023997-242B-B80F-EED8-1B92272F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BE23BE0-DE44-197D-F848-7D3E59FEF0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89B78C6-846D-F46E-1057-CF531665C0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B326EA4-B8C9-968B-ED53-01082029F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42D9A8B-2A21-CFDE-075F-02E2AC0255F0}"/>
              </a:ext>
            </a:extLst>
          </p:cNvPr>
          <p:cNvSpPr txBox="1">
            <a:spLocks/>
          </p:cNvSpPr>
          <p:nvPr/>
        </p:nvSpPr>
        <p:spPr>
          <a:xfrm>
            <a:off x="1904115" y="2836060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70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34DA4C1-5668-9DD6-E38F-B2C238ECFC2D}"/>
              </a:ext>
            </a:extLst>
          </p:cNvPr>
          <p:cNvSpPr txBox="1">
            <a:spLocks/>
          </p:cNvSpPr>
          <p:nvPr/>
        </p:nvSpPr>
        <p:spPr>
          <a:xfrm>
            <a:off x="2513715" y="2843477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67C1B8-2587-D39D-B59D-2386D2747563}"/>
              </a:ext>
            </a:extLst>
          </p:cNvPr>
          <p:cNvGrpSpPr/>
          <p:nvPr/>
        </p:nvGrpSpPr>
        <p:grpSpPr>
          <a:xfrm>
            <a:off x="4638675" y="1396020"/>
            <a:ext cx="3048000" cy="1916657"/>
            <a:chOff x="3048000" y="1036093"/>
            <a:chExt cx="3048000" cy="1916657"/>
          </a:xfrm>
        </p:grpSpPr>
        <p:pic>
          <p:nvPicPr>
            <p:cNvPr id="37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7A0C8B02-B793-18A4-8F66-F0069C0A0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E7B2D4EC-93C9-97CF-5971-950C0A923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393A6837-9CEA-3A4A-8416-81BF7B5DA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EECD04-7B9D-7F66-E2BB-98C97FCA4730}"/>
                </a:ext>
              </a:extLst>
            </p:cNvPr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0618E054-14F1-30F2-721D-225EB5E7E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F7E5469C-BB0A-9F6D-A122-9BF95AC6AE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43303776-2155-B1EB-C858-A36C504A6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D1D14E7-6FDD-9A98-228D-FE2077D77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EE00E9E7-EA3B-E80E-44E6-E6BAC97C6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A14CE1DC-940F-6189-FD3D-2C433381F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10C45463-2635-035D-8A25-D5CFF4F2C3E5}"/>
              </a:ext>
            </a:extLst>
          </p:cNvPr>
          <p:cNvSpPr txBox="1">
            <a:spLocks/>
          </p:cNvSpPr>
          <p:nvPr/>
        </p:nvSpPr>
        <p:spPr>
          <a:xfrm>
            <a:off x="4954845" y="2820514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0EC1C8C-E7FC-E9DE-E0DD-095D3919E07D}"/>
              </a:ext>
            </a:extLst>
          </p:cNvPr>
          <p:cNvSpPr txBox="1">
            <a:spLocks/>
          </p:cNvSpPr>
          <p:nvPr/>
        </p:nvSpPr>
        <p:spPr>
          <a:xfrm>
            <a:off x="5467463" y="2843477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6BA9D-F27A-AA83-EF29-D784D83C1D51}"/>
              </a:ext>
            </a:extLst>
          </p:cNvPr>
          <p:cNvGrpSpPr/>
          <p:nvPr/>
        </p:nvGrpSpPr>
        <p:grpSpPr>
          <a:xfrm>
            <a:off x="7686675" y="1317084"/>
            <a:ext cx="3091381" cy="1995593"/>
            <a:chOff x="6096000" y="957157"/>
            <a:chExt cx="3091381" cy="1995593"/>
          </a:xfrm>
        </p:grpSpPr>
        <p:pic>
          <p:nvPicPr>
            <p:cNvPr id="5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5213EB0-8687-549F-1877-944B4A144E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2D6A9B8E-445A-609D-75CF-3C86C8A26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2E6923-194A-3877-8E6C-8B3CDCADE3BB}"/>
                </a:ext>
              </a:extLst>
            </p:cNvPr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980FA30C-3352-2B7B-C52C-1EE7A00FC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F8CE85E2-9740-3357-D106-A40773830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34323312-CFFF-46E9-6C0B-986241347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AC1364BA-F258-4401-1219-D73A885BC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B9C8D11A-6EF3-698A-BAC3-4F5C44272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A68CC7AE-03AF-8085-39A2-A744F99D2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8CA23736-D56D-BA49-7E6B-70729B85D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E03D8F08-7AC9-8DBE-4989-935508F646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166450C1-2215-864E-E72D-5469C6A4875F}"/>
              </a:ext>
            </a:extLst>
          </p:cNvPr>
          <p:cNvSpPr txBox="1">
            <a:spLocks/>
          </p:cNvSpPr>
          <p:nvPr/>
        </p:nvSpPr>
        <p:spPr>
          <a:xfrm>
            <a:off x="8077728" y="2833028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C4634F-FEDC-A95E-ECDA-12C82F6D9938}"/>
              </a:ext>
            </a:extLst>
          </p:cNvPr>
          <p:cNvGrpSpPr/>
          <p:nvPr/>
        </p:nvGrpSpPr>
        <p:grpSpPr>
          <a:xfrm>
            <a:off x="2481070" y="3541277"/>
            <a:ext cx="964363" cy="990600"/>
            <a:chOff x="890395" y="3181350"/>
            <a:chExt cx="964363" cy="990600"/>
          </a:xfrm>
        </p:grpSpPr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767EF799-4CD0-AB5E-E95E-05B7B48AA7D7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70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909B6E4-426F-25CB-22DE-6F4AD34FB4D8}"/>
                </a:ext>
              </a:extLst>
            </p:cNvPr>
            <p:cNvCxnSpPr>
              <a:stCxn id="63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0DC9F1A-7D64-3F31-9A7D-D3CCF5D345D9}"/>
                </a:ext>
              </a:extLst>
            </p:cNvPr>
            <p:cNvCxnSpPr>
              <a:stCxn id="63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sp>
        <p:nvSpPr>
          <p:cNvPr id="94" name="Title 1">
            <a:extLst>
              <a:ext uri="{FF2B5EF4-FFF2-40B4-BE49-F238E27FC236}">
                <a16:creationId xmlns:a16="http://schemas.microsoft.com/office/drawing/2014/main" id="{57C77722-01AC-6F20-17B7-0AF06B76A03B}"/>
              </a:ext>
            </a:extLst>
          </p:cNvPr>
          <p:cNvSpPr txBox="1">
            <a:spLocks/>
          </p:cNvSpPr>
          <p:nvPr/>
        </p:nvSpPr>
        <p:spPr>
          <a:xfrm>
            <a:off x="2068657" y="4554391"/>
            <a:ext cx="746522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chục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00B45D03-2C30-A58D-C6B3-22C766FCFC87}"/>
              </a:ext>
            </a:extLst>
          </p:cNvPr>
          <p:cNvSpPr txBox="1">
            <a:spLocks/>
          </p:cNvSpPr>
          <p:nvPr/>
        </p:nvSpPr>
        <p:spPr>
          <a:xfrm>
            <a:off x="3073967" y="4554391"/>
            <a:ext cx="750753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29F89C-CAC6-E7E1-C6CE-DCFAD25567AF}"/>
              </a:ext>
            </a:extLst>
          </p:cNvPr>
          <p:cNvCxnSpPr/>
          <p:nvPr/>
        </p:nvCxnSpPr>
        <p:spPr>
          <a:xfrm>
            <a:off x="2534497" y="284129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97" name="Title 1">
            <a:extLst>
              <a:ext uri="{FF2B5EF4-FFF2-40B4-BE49-F238E27FC236}">
                <a16:creationId xmlns:a16="http://schemas.microsoft.com/office/drawing/2014/main" id="{03BE354B-01DE-82BB-AB3D-89EB649CB741}"/>
              </a:ext>
            </a:extLst>
          </p:cNvPr>
          <p:cNvSpPr txBox="1">
            <a:spLocks/>
          </p:cNvSpPr>
          <p:nvPr/>
        </p:nvSpPr>
        <p:spPr>
          <a:xfrm>
            <a:off x="5659078" y="3513568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20EBB5F-996F-3A15-5C65-479CE56E6471}"/>
              </a:ext>
            </a:extLst>
          </p:cNvPr>
          <p:cNvCxnSpPr>
            <a:stCxn id="97" idx="2"/>
          </p:cNvCxnSpPr>
          <p:nvPr/>
        </p:nvCxnSpPr>
        <p:spPr>
          <a:xfrm flipH="1">
            <a:off x="5691723" y="4199368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2136981-F9CB-643C-B51E-3E004FD32124}"/>
              </a:ext>
            </a:extLst>
          </p:cNvPr>
          <p:cNvCxnSpPr>
            <a:stCxn id="97" idx="2"/>
          </p:cNvCxnSpPr>
          <p:nvPr/>
        </p:nvCxnSpPr>
        <p:spPr>
          <a:xfrm>
            <a:off x="6141260" y="4199368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id="{E98CD6E9-A5DB-3830-0B30-025D90987B9E}"/>
              </a:ext>
            </a:extLst>
          </p:cNvPr>
          <p:cNvSpPr txBox="1">
            <a:spLocks/>
          </p:cNvSpPr>
          <p:nvPr/>
        </p:nvSpPr>
        <p:spPr>
          <a:xfrm>
            <a:off x="5246665" y="4526681"/>
            <a:ext cx="746522" cy="97674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68B0BCED-637E-0CD0-82AC-877AFE49AB3B}"/>
              </a:ext>
            </a:extLst>
          </p:cNvPr>
          <p:cNvSpPr txBox="1">
            <a:spLocks/>
          </p:cNvSpPr>
          <p:nvPr/>
        </p:nvSpPr>
        <p:spPr>
          <a:xfrm>
            <a:off x="6223758" y="4526682"/>
            <a:ext cx="853317" cy="97674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A95097FC-9D79-1DD5-A4BD-49D3028E2F59}"/>
              </a:ext>
            </a:extLst>
          </p:cNvPr>
          <p:cNvSpPr txBox="1">
            <a:spLocks/>
          </p:cNvSpPr>
          <p:nvPr/>
        </p:nvSpPr>
        <p:spPr>
          <a:xfrm>
            <a:off x="8794318" y="3489323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4216854-09C5-6A2A-0934-F98A7FAB798D}"/>
              </a:ext>
            </a:extLst>
          </p:cNvPr>
          <p:cNvCxnSpPr>
            <a:stCxn id="102" idx="2"/>
          </p:cNvCxnSpPr>
          <p:nvPr/>
        </p:nvCxnSpPr>
        <p:spPr>
          <a:xfrm flipH="1">
            <a:off x="8826963" y="4175123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D22CBFB-5D64-C511-649D-A02175A3CEAB}"/>
              </a:ext>
            </a:extLst>
          </p:cNvPr>
          <p:cNvCxnSpPr>
            <a:stCxn id="102" idx="2"/>
          </p:cNvCxnSpPr>
          <p:nvPr/>
        </p:nvCxnSpPr>
        <p:spPr>
          <a:xfrm>
            <a:off x="9276500" y="4175123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5" name="Title 1">
            <a:extLst>
              <a:ext uri="{FF2B5EF4-FFF2-40B4-BE49-F238E27FC236}">
                <a16:creationId xmlns:a16="http://schemas.microsoft.com/office/drawing/2014/main" id="{A6CB1E02-08FF-7A09-AAFA-4DEB56309004}"/>
              </a:ext>
            </a:extLst>
          </p:cNvPr>
          <p:cNvSpPr txBox="1">
            <a:spLocks/>
          </p:cNvSpPr>
          <p:nvPr/>
        </p:nvSpPr>
        <p:spPr>
          <a:xfrm>
            <a:off x="8381905" y="4502436"/>
            <a:ext cx="746522" cy="1000989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07D2CEE2-60DC-6579-5A7C-9557E0CD22B3}"/>
              </a:ext>
            </a:extLst>
          </p:cNvPr>
          <p:cNvSpPr txBox="1">
            <a:spLocks/>
          </p:cNvSpPr>
          <p:nvPr/>
        </p:nvSpPr>
        <p:spPr>
          <a:xfrm>
            <a:off x="9316337" y="4502437"/>
            <a:ext cx="821632" cy="1000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346DDF7-AFFB-4C79-578A-4586ABFEA62F}"/>
              </a:ext>
            </a:extLst>
          </p:cNvPr>
          <p:cNvCxnSpPr/>
          <p:nvPr/>
        </p:nvCxnSpPr>
        <p:spPr>
          <a:xfrm>
            <a:off x="5573148" y="2827930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36EA8E9-3CD2-1906-8315-F54062D6C295}"/>
              </a:ext>
            </a:extLst>
          </p:cNvPr>
          <p:cNvCxnSpPr/>
          <p:nvPr/>
        </p:nvCxnSpPr>
        <p:spPr>
          <a:xfrm>
            <a:off x="8623109" y="283812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09" name="Title 1">
            <a:extLst>
              <a:ext uri="{FF2B5EF4-FFF2-40B4-BE49-F238E27FC236}">
                <a16:creationId xmlns:a16="http://schemas.microsoft.com/office/drawing/2014/main" id="{AB516E6D-560A-F848-65A5-F0486A652A51}"/>
              </a:ext>
            </a:extLst>
          </p:cNvPr>
          <p:cNvSpPr txBox="1">
            <a:spLocks/>
          </p:cNvSpPr>
          <p:nvPr/>
        </p:nvSpPr>
        <p:spPr>
          <a:xfrm>
            <a:off x="8519740" y="2838467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7" grpId="0"/>
      <p:bldP spid="48" grpId="0"/>
      <p:bldP spid="61" grpId="0"/>
      <p:bldP spid="94" grpId="0" animBg="1"/>
      <p:bldP spid="95" grpId="0" animBg="1"/>
      <p:bldP spid="97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1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5115808"/>
            <a:ext cx="11480800" cy="1143000"/>
          </a:xfrm>
        </p:spPr>
        <p:txBody>
          <a:bodyPr>
            <a:noAutofit/>
          </a:bodyPr>
          <a:lstStyle/>
          <a:p>
            <a:pPr algn="just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</a:t>
            </a:r>
            <a:r>
              <a:rPr lang="en-US" sz="4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 nhất?</a:t>
            </a:r>
            <a:endParaRPr lang="en-US" sz="4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85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593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801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09345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520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6381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22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8046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02103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0200" y="5664200"/>
            <a:ext cx="11480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</a:t>
            </a:r>
            <a:r>
              <a:rPr lang="en-US" sz="4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lớn nhất?</a:t>
            </a:r>
            <a:endParaRPr lang="en-US" sz="4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105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646545" y="3530600"/>
            <a:ext cx="1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376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9526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7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32734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4017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4617345" y="3530600"/>
            <a:ext cx="0" cy="32622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3386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5943208" y="3530600"/>
            <a:ext cx="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6594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7250546" y="3530600"/>
            <a:ext cx="3836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7980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8571345" y="3530600"/>
            <a:ext cx="890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9301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9877457" y="3530600"/>
            <a:ext cx="11012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621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11198257" y="3530600"/>
            <a:ext cx="1184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5417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361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682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003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239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6447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  mươi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965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 mươi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286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 mươi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607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646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967345" y="2186236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3288145" y="2192051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4608945" y="2197865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929745" y="220368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7250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85713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98921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112129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780144" y="9906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80145" y="40894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27856" y="9609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27857" y="40597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704947" y="9312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704948" y="40300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544" y="838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44656" y="8636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765456" y="88471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100944" y="901551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407053" y="8890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42541" y="891149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63340" y="922672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384139" y="92481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719627" y="971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60357" y="4013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46902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792385" y="404747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115744" y="40793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424413" y="405237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733083" y="405482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085820" y="405727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9393825" y="402513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73134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2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3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2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3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20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30"/>
                            </p:stCondLst>
                            <p:childTnLst>
                              <p:par>
                                <p:cTn id="2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2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3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20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30"/>
                            </p:stCondLst>
                            <p:childTnLst>
                              <p:par>
                                <p:cTn id="3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20"/>
                            </p:stCondLst>
                            <p:childTnLst>
                              <p:par>
                                <p:cTn id="3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30"/>
                            </p:stCondLst>
                            <p:childTnLst>
                              <p:par>
                                <p:cTn id="3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4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5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60"/>
                            </p:stCondLst>
                            <p:childTnLst>
                              <p:par>
                                <p:cTn id="3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70"/>
                            </p:stCondLst>
                            <p:childTnLst>
                              <p:par>
                                <p:cTn id="3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8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9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6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61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62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63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64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650"/>
                            </p:stCondLst>
                            <p:childTnLst>
                              <p:par>
                                <p:cTn id="3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66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670"/>
                            </p:stCondLst>
                            <p:childTnLst>
                              <p:par>
                                <p:cTn id="3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68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69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30"/>
                            </p:stCondLst>
                            <p:childTnLst>
                              <p:par>
                                <p:cTn id="4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40"/>
                            </p:stCondLst>
                            <p:childTnLst>
                              <p:par>
                                <p:cTn id="4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0"/>
                            </p:stCondLst>
                            <p:childTnLst>
                              <p:par>
                                <p:cTn id="4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"/>
                            </p:stCondLst>
                            <p:childTnLst>
                              <p:par>
                                <p:cTn id="4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70"/>
                            </p:stCondLst>
                            <p:childTnLst>
                              <p:par>
                                <p:cTn id="4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80"/>
                            </p:stCondLst>
                            <p:childTnLst>
                              <p:par>
                                <p:cTn id="4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90"/>
                            </p:stCondLst>
                            <p:childTnLst>
                              <p:par>
                                <p:cTn id="4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600"/>
                            </p:stCondLst>
                            <p:childTnLst>
                              <p:par>
                                <p:cTn id="4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610"/>
                            </p:stCondLst>
                            <p:childTnLst>
                              <p:par>
                                <p:cTn id="4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20"/>
                            </p:stCondLst>
                            <p:childTnLst>
                              <p:par>
                                <p:cTn id="4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630"/>
                            </p:stCondLst>
                            <p:childTnLst>
                              <p:par>
                                <p:cTn id="4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40"/>
                            </p:stCondLst>
                            <p:childTnLst>
                              <p:par>
                                <p:cTn id="4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50"/>
                            </p:stCondLst>
                            <p:childTnLst>
                              <p:par>
                                <p:cTn id="4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60"/>
                            </p:stCondLst>
                            <p:childTnLst>
                              <p:par>
                                <p:cTn id="4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70"/>
                            </p:stCondLst>
                            <p:childTnLst>
                              <p:par>
                                <p:cTn id="4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80"/>
                            </p:stCondLst>
                            <p:childTnLst>
                              <p:par>
                                <p:cTn id="5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90"/>
                            </p:stCondLst>
                            <p:childTnLst>
                              <p:par>
                                <p:cTn id="5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0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F2F95C-07F7-7195-059E-E98E0939AD45}"/>
              </a:ext>
            </a:extLst>
          </p:cNvPr>
          <p:cNvSpPr txBox="1">
            <a:spLocks/>
          </p:cNvSpPr>
          <p:nvPr/>
        </p:nvSpPr>
        <p:spPr>
          <a:xfrm>
            <a:off x="2438400" y="1933574"/>
            <a:ext cx="911416" cy="8473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ABA791-422C-98A7-E98E-4240417D3DB4}"/>
              </a:ext>
            </a:extLst>
          </p:cNvPr>
          <p:cNvSpPr/>
          <p:nvPr/>
        </p:nvSpPr>
        <p:spPr>
          <a:xfrm>
            <a:off x="1162050" y="179001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D5D8095-71DC-BDB6-9E49-99BAE5CF9938}"/>
              </a:ext>
            </a:extLst>
          </p:cNvPr>
          <p:cNvSpPr/>
          <p:nvPr/>
        </p:nvSpPr>
        <p:spPr>
          <a:xfrm>
            <a:off x="1839817" y="186540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EB7912B-2239-A41A-745C-B518C08FB54E}"/>
              </a:ext>
            </a:extLst>
          </p:cNvPr>
          <p:cNvSpPr/>
          <p:nvPr/>
        </p:nvSpPr>
        <p:spPr>
          <a:xfrm>
            <a:off x="2458598" y="37296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5180D7-6E79-A0F8-6697-B7D5EE8C521A}"/>
              </a:ext>
            </a:extLst>
          </p:cNvPr>
          <p:cNvSpPr/>
          <p:nvPr/>
        </p:nvSpPr>
        <p:spPr>
          <a:xfrm>
            <a:off x="2458598" y="38221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CD7D0D-454E-072B-AE13-A595C4E0546E}"/>
              </a:ext>
            </a:extLst>
          </p:cNvPr>
          <p:cNvSpPr/>
          <p:nvPr/>
        </p:nvSpPr>
        <p:spPr>
          <a:xfrm>
            <a:off x="3162300" y="34912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D729EC-7886-0E1F-DADB-6F059F997A49}"/>
              </a:ext>
            </a:extLst>
          </p:cNvPr>
          <p:cNvSpPr/>
          <p:nvPr/>
        </p:nvSpPr>
        <p:spPr>
          <a:xfrm>
            <a:off x="4114800" y="35006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8CD9E5-B04D-F925-A2F3-DFE9187D04F7}"/>
              </a:ext>
            </a:extLst>
          </p:cNvPr>
          <p:cNvSpPr/>
          <p:nvPr/>
        </p:nvSpPr>
        <p:spPr>
          <a:xfrm>
            <a:off x="6698255" y="39434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BE6866-E69B-A23E-B9EA-910245AA01BE}"/>
              </a:ext>
            </a:extLst>
          </p:cNvPr>
          <p:cNvSpPr/>
          <p:nvPr/>
        </p:nvSpPr>
        <p:spPr>
          <a:xfrm>
            <a:off x="5828382" y="41650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B7B7BDB-647A-EDBA-6A43-D5AB0531EB57}"/>
              </a:ext>
            </a:extLst>
          </p:cNvPr>
          <p:cNvSpPr/>
          <p:nvPr/>
        </p:nvSpPr>
        <p:spPr>
          <a:xfrm>
            <a:off x="4953000" y="38435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FAB77F-7D10-3215-6D97-7544446ABEC6}"/>
              </a:ext>
            </a:extLst>
          </p:cNvPr>
          <p:cNvSpPr/>
          <p:nvPr/>
        </p:nvSpPr>
        <p:spPr>
          <a:xfrm>
            <a:off x="7391400" y="34792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565B6C-FB36-B8C6-D427-1E3A6CC3F33D}"/>
              </a:ext>
            </a:extLst>
          </p:cNvPr>
          <p:cNvSpPr/>
          <p:nvPr/>
        </p:nvSpPr>
        <p:spPr>
          <a:xfrm>
            <a:off x="8305800" y="34912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565718-FB18-D40E-CBD6-66D311E1C47F}"/>
              </a:ext>
            </a:extLst>
          </p:cNvPr>
          <p:cNvSpPr/>
          <p:nvPr/>
        </p:nvSpPr>
        <p:spPr>
          <a:xfrm>
            <a:off x="9144000" y="38221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685830-207C-5623-1631-197B795BA987}"/>
              </a:ext>
            </a:extLst>
          </p:cNvPr>
          <p:cNvGrpSpPr/>
          <p:nvPr/>
        </p:nvGrpSpPr>
        <p:grpSpPr>
          <a:xfrm>
            <a:off x="3162300" y="3479287"/>
            <a:ext cx="685800" cy="685800"/>
            <a:chOff x="3005309" y="3698495"/>
            <a:chExt cx="685800" cy="6858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AFA20B-38FA-32FA-A8DA-469286CA1DBA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1C262C-0D36-2E62-3CE4-6DEB9DA8DE86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A6031D-D193-14B8-99D6-AE74F5352FDA}"/>
              </a:ext>
            </a:extLst>
          </p:cNvPr>
          <p:cNvGrpSpPr/>
          <p:nvPr/>
        </p:nvGrpSpPr>
        <p:grpSpPr>
          <a:xfrm>
            <a:off x="4953000" y="3834118"/>
            <a:ext cx="685800" cy="685800"/>
            <a:chOff x="3005309" y="3698495"/>
            <a:chExt cx="685800" cy="685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80E172-419F-7FB9-687E-027747810C79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7F6FF7F-820B-BA2C-5053-85DEE71D7E01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54B0F0-534F-858C-F663-A052D0DCE6B6}"/>
              </a:ext>
            </a:extLst>
          </p:cNvPr>
          <p:cNvGrpSpPr/>
          <p:nvPr/>
        </p:nvGrpSpPr>
        <p:grpSpPr>
          <a:xfrm>
            <a:off x="5828382" y="4152464"/>
            <a:ext cx="685800" cy="685800"/>
            <a:chOff x="3005309" y="3698495"/>
            <a:chExt cx="685800" cy="685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ECAA9D-442B-14D7-6731-BC750921BE7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19F555B-364F-9006-4FAC-C0D66AC2E985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D637510-AD27-91A1-3C98-83D095C5F995}"/>
              </a:ext>
            </a:extLst>
          </p:cNvPr>
          <p:cNvGrpSpPr/>
          <p:nvPr/>
        </p:nvGrpSpPr>
        <p:grpSpPr>
          <a:xfrm>
            <a:off x="6698255" y="3934148"/>
            <a:ext cx="685800" cy="685800"/>
            <a:chOff x="3005309" y="3698495"/>
            <a:chExt cx="685800" cy="6858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3306675-79C1-A269-EE22-9766157BE041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FF04A48-D55F-36CC-F6EF-5066EC330917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E078C4-7B1B-E1F4-659B-47BF841C31C3}"/>
              </a:ext>
            </a:extLst>
          </p:cNvPr>
          <p:cNvGrpSpPr/>
          <p:nvPr/>
        </p:nvGrpSpPr>
        <p:grpSpPr>
          <a:xfrm>
            <a:off x="9144000" y="3831572"/>
            <a:ext cx="685800" cy="685800"/>
            <a:chOff x="3005309" y="3698495"/>
            <a:chExt cx="685800" cy="6858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71FFEEA-3C5F-BD0A-7C7C-78287DBD218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CA07789-8F0A-9E12-1AB9-DCF39768007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287EAAA-5F7D-FC07-C17E-3D79ED49A4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0418" y="726915"/>
            <a:ext cx="1812963" cy="9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029068-DEF8-C297-9C3C-1DF10A659575}"/>
              </a:ext>
            </a:extLst>
          </p:cNvPr>
          <p:cNvGrpSpPr/>
          <p:nvPr/>
        </p:nvGrpSpPr>
        <p:grpSpPr>
          <a:xfrm>
            <a:off x="2923716" y="4274420"/>
            <a:ext cx="1776244" cy="1295399"/>
            <a:chOff x="1333041" y="3788645"/>
            <a:chExt cx="1776244" cy="1295399"/>
          </a:xfrm>
        </p:grpSpPr>
        <p:sp>
          <p:nvSpPr>
            <p:cNvPr id="4" name="Freeform 39">
              <a:extLst>
                <a:ext uri="{FF2B5EF4-FFF2-40B4-BE49-F238E27FC236}">
                  <a16:creationId xmlns:a16="http://schemas.microsoft.com/office/drawing/2014/main" id="{DF3DB66E-5D08-2F7B-F29C-7643E96E91E0}"/>
                </a:ext>
              </a:extLst>
            </p:cNvPr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9B1D47-2E82-F411-93A5-958A794E756E}"/>
                </a:ext>
              </a:extLst>
            </p:cNvPr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6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E43919D-F57A-B428-757E-000CAF30E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BA7BBC95-84C0-23B7-57A9-3194270EC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</a:p>
            </p:txBody>
          </p:sp>
        </p:grpSp>
      </p:grpSp>
      <p:pic>
        <p:nvPicPr>
          <p:cNvPr id="8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347A61AD-2CEB-23D6-CEE3-9B816675B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554692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A059AD93-07B6-87A9-83C7-E2A258B0E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4203509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65785819-875B-1FC7-611B-F7B853C7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755823" y="3444727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FF73D86F-BE4E-1D82-5127-84E93CEE7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395876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006395FD-EDFD-6225-DEE1-021C7D65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448675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9D59B7E0-4FB4-870E-DBC0-EB5F9C30A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939739" y="3444727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F99DDC19-D8AD-518C-45DD-768FF9E442DB}"/>
              </a:ext>
            </a:extLst>
          </p:cNvPr>
          <p:cNvSpPr txBox="1">
            <a:spLocks/>
          </p:cNvSpPr>
          <p:nvPr/>
        </p:nvSpPr>
        <p:spPr>
          <a:xfrm>
            <a:off x="1666875" y="371475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cụt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B39E563-4859-4085-9063-08BF878C205C}"/>
              </a:ext>
            </a:extLst>
          </p:cNvPr>
          <p:cNvSpPr/>
          <p:nvPr/>
        </p:nvSpPr>
        <p:spPr>
          <a:xfrm>
            <a:off x="1057275" y="438496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C5731B-0B8E-6AC9-A636-CC80399E0740}"/>
              </a:ext>
            </a:extLst>
          </p:cNvPr>
          <p:cNvGrpSpPr/>
          <p:nvPr/>
        </p:nvGrpSpPr>
        <p:grpSpPr>
          <a:xfrm>
            <a:off x="5001571" y="4225539"/>
            <a:ext cx="1084904" cy="1295399"/>
            <a:chOff x="3333919" y="3739764"/>
            <a:chExt cx="1084904" cy="1295399"/>
          </a:xfrm>
        </p:grpSpPr>
        <p:pic>
          <p:nvPicPr>
            <p:cNvPr id="38" name="Picture 4" descr="Cartoon baby penguin Royalty Free Vector Image">
              <a:extLst>
                <a:ext uri="{FF2B5EF4-FFF2-40B4-BE49-F238E27FC236}">
                  <a16:creationId xmlns:a16="http://schemas.microsoft.com/office/drawing/2014/main" id="{EDD9EE61-0311-8A9A-6A6A-7677221E93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6F365D3-AF07-CBEF-0A2A-EFD6B1DF449E}"/>
                </a:ext>
              </a:extLst>
            </p:cNvPr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72127FAB-9852-986B-E4DE-2BCA1378AF3A}"/>
              </a:ext>
            </a:extLst>
          </p:cNvPr>
          <p:cNvSpPr/>
          <p:nvPr/>
        </p:nvSpPr>
        <p:spPr>
          <a:xfrm>
            <a:off x="1772348" y="3326196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41" name="Rounded Rectangle 33">
            <a:extLst>
              <a:ext uri="{FF2B5EF4-FFF2-40B4-BE49-F238E27FC236}">
                <a16:creationId xmlns:a16="http://schemas.microsoft.com/office/drawing/2014/main" id="{C4D3F725-C5CD-EA1A-96F1-C6946C13F872}"/>
              </a:ext>
            </a:extLst>
          </p:cNvPr>
          <p:cNvSpPr/>
          <p:nvPr/>
        </p:nvSpPr>
        <p:spPr>
          <a:xfrm>
            <a:off x="2395877" y="1958827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sp>
        <p:nvSpPr>
          <p:cNvPr id="42" name="Rounded Rectangle 34">
            <a:extLst>
              <a:ext uri="{FF2B5EF4-FFF2-40B4-BE49-F238E27FC236}">
                <a16:creationId xmlns:a16="http://schemas.microsoft.com/office/drawing/2014/main" id="{D46BD29A-E52C-11C9-7D31-E668084C7A37}"/>
              </a:ext>
            </a:extLst>
          </p:cNvPr>
          <p:cNvSpPr/>
          <p:nvPr/>
        </p:nvSpPr>
        <p:spPr>
          <a:xfrm>
            <a:off x="8606285" y="1910979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Ba mươi</a:t>
            </a:r>
          </a:p>
        </p:txBody>
      </p:sp>
      <p:sp>
        <p:nvSpPr>
          <p:cNvPr id="43" name="Rounded Rectangle 35">
            <a:extLst>
              <a:ext uri="{FF2B5EF4-FFF2-40B4-BE49-F238E27FC236}">
                <a16:creationId xmlns:a16="http://schemas.microsoft.com/office/drawing/2014/main" id="{2F570C3E-79F1-8D04-008C-5E8B618DEE56}"/>
              </a:ext>
            </a:extLst>
          </p:cNvPr>
          <p:cNvSpPr/>
          <p:nvPr/>
        </p:nvSpPr>
        <p:spPr>
          <a:xfrm>
            <a:off x="9010185" y="3362325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44" name="Rounded Rectangle 36">
            <a:extLst>
              <a:ext uri="{FF2B5EF4-FFF2-40B4-BE49-F238E27FC236}">
                <a16:creationId xmlns:a16="http://schemas.microsoft.com/office/drawing/2014/main" id="{68FF3473-3B6D-8921-D120-5312C761AADA}"/>
              </a:ext>
            </a:extLst>
          </p:cNvPr>
          <p:cNvSpPr/>
          <p:nvPr/>
        </p:nvSpPr>
        <p:spPr>
          <a:xfrm>
            <a:off x="4181475" y="1524346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45" name="Rounded Rectangle 37">
            <a:extLst>
              <a:ext uri="{FF2B5EF4-FFF2-40B4-BE49-F238E27FC236}">
                <a16:creationId xmlns:a16="http://schemas.microsoft.com/office/drawing/2014/main" id="{5B62B616-4BFE-763D-37CE-4A1682725D1F}"/>
              </a:ext>
            </a:extLst>
          </p:cNvPr>
          <p:cNvSpPr/>
          <p:nvPr/>
        </p:nvSpPr>
        <p:spPr>
          <a:xfrm>
            <a:off x="6549507" y="1511398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Sáu mươi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803B7A-4CE6-E8CC-5FE2-85F560155265}"/>
              </a:ext>
            </a:extLst>
          </p:cNvPr>
          <p:cNvSpPr/>
          <p:nvPr/>
        </p:nvSpPr>
        <p:spPr>
          <a:xfrm>
            <a:off x="1743075" y="4322858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38F3CC3-862C-0A66-F126-90E49589E1B7}"/>
              </a:ext>
            </a:extLst>
          </p:cNvPr>
          <p:cNvSpPr/>
          <p:nvPr/>
        </p:nvSpPr>
        <p:spPr>
          <a:xfrm>
            <a:off x="2352675" y="281010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888132-C575-8311-A68C-BAE6E436E4DA}"/>
              </a:ext>
            </a:extLst>
          </p:cNvPr>
          <p:cNvSpPr/>
          <p:nvPr/>
        </p:nvSpPr>
        <p:spPr>
          <a:xfrm>
            <a:off x="4210854" y="241602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45CD121-90BB-C7BE-07EC-FDC49F1C8347}"/>
              </a:ext>
            </a:extLst>
          </p:cNvPr>
          <p:cNvSpPr/>
          <p:nvPr/>
        </p:nvSpPr>
        <p:spPr>
          <a:xfrm>
            <a:off x="7849055" y="233696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8860D98-4AC6-9C21-4969-FC7E0436A3B8}"/>
              </a:ext>
            </a:extLst>
          </p:cNvPr>
          <p:cNvSpPr/>
          <p:nvPr/>
        </p:nvSpPr>
        <p:spPr>
          <a:xfrm>
            <a:off x="9804547" y="2824877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1CFB99-07CD-BD8B-BF13-322EB7C62554}"/>
              </a:ext>
            </a:extLst>
          </p:cNvPr>
          <p:cNvSpPr/>
          <p:nvPr/>
        </p:nvSpPr>
        <p:spPr>
          <a:xfrm>
            <a:off x="10182211" y="4281354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845487-E693-3DCC-5FBE-F312E3E8F06E}"/>
              </a:ext>
            </a:extLst>
          </p:cNvPr>
          <p:cNvGrpSpPr/>
          <p:nvPr/>
        </p:nvGrpSpPr>
        <p:grpSpPr>
          <a:xfrm>
            <a:off x="7768863" y="4186310"/>
            <a:ext cx="1557711" cy="1295399"/>
            <a:chOff x="6154096" y="3714750"/>
            <a:chExt cx="1557711" cy="12953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7D2170B-9CD6-A11F-B8F3-8C20892B217D}"/>
                </a:ext>
              </a:extLst>
            </p:cNvPr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101E8B15-7C0A-9A93-0EB6-DC668E3C4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267025AE-62F9-6166-41A8-05CF0A221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</p:grp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C5F3D6F1-B392-1F1D-00A6-BFAA027783B3}"/>
                </a:ext>
              </a:extLst>
            </p:cNvPr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4D7A11-61A2-7B71-E3AC-C24027EA90A9}"/>
              </a:ext>
            </a:extLst>
          </p:cNvPr>
          <p:cNvGrpSpPr/>
          <p:nvPr/>
        </p:nvGrpSpPr>
        <p:grpSpPr>
          <a:xfrm>
            <a:off x="5446579" y="2656098"/>
            <a:ext cx="2468696" cy="1620627"/>
            <a:chOff x="3855904" y="2170323"/>
            <a:chExt cx="2468696" cy="16206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7FC3E0B-6AAB-DE90-E64A-5A974D668E80}"/>
                </a:ext>
              </a:extLst>
            </p:cNvPr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60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28EF0226-FEF9-3537-84FF-B5E20CFB5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itle 1">
                <a:extLst>
                  <a:ext uri="{FF2B5EF4-FFF2-40B4-BE49-F238E27FC236}">
                    <a16:creationId xmlns:a16="http://schemas.microsoft.com/office/drawing/2014/main" id="{6C35DECF-B1CB-3E54-367A-019797866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</a:p>
            </p:txBody>
          </p:sp>
        </p:grp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6BFA2589-3760-BBD6-5550-037B8C4A9932}"/>
                </a:ext>
              </a:extLst>
            </p:cNvPr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784EE4-507D-81B8-163B-517F1CE15331}"/>
              </a:ext>
            </a:extLst>
          </p:cNvPr>
          <p:cNvGrpSpPr/>
          <p:nvPr/>
        </p:nvGrpSpPr>
        <p:grpSpPr>
          <a:xfrm>
            <a:off x="4699960" y="2700101"/>
            <a:ext cx="2145761" cy="1521312"/>
            <a:chOff x="3109285" y="2214326"/>
            <a:chExt cx="2145761" cy="152131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1945C79-F269-91A6-8077-5850187DE470}"/>
                </a:ext>
              </a:extLst>
            </p:cNvPr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73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3A753CD5-E6ED-EF64-1149-2ECCC58E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Title 1">
                <a:extLst>
                  <a:ext uri="{FF2B5EF4-FFF2-40B4-BE49-F238E27FC236}">
                    <a16:creationId xmlns:a16="http://schemas.microsoft.com/office/drawing/2014/main" id="{372EB0E6-429E-EE15-4981-951E34FD57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</p:grp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F7120E90-6E28-0451-2042-0C63C8B3201A}"/>
                </a:ext>
              </a:extLst>
            </p:cNvPr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EB3DCB0-205C-7E0C-8AE2-D031A0B8BF4D}"/>
              </a:ext>
            </a:extLst>
          </p:cNvPr>
          <p:cNvGrpSpPr/>
          <p:nvPr/>
        </p:nvGrpSpPr>
        <p:grpSpPr>
          <a:xfrm>
            <a:off x="7750412" y="4200525"/>
            <a:ext cx="1084904" cy="1295399"/>
            <a:chOff x="6069931" y="3735862"/>
            <a:chExt cx="1084904" cy="1295399"/>
          </a:xfrm>
        </p:grpSpPr>
        <p:pic>
          <p:nvPicPr>
            <p:cNvPr id="76" name="Picture 4" descr="Cartoon baby penguin Royalty Free Vector Image">
              <a:extLst>
                <a:ext uri="{FF2B5EF4-FFF2-40B4-BE49-F238E27FC236}">
                  <a16:creationId xmlns:a16="http://schemas.microsoft.com/office/drawing/2014/main" id="{1B1A4EED-F216-C425-0D67-C5BE139AC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itle 1">
              <a:extLst>
                <a:ext uri="{FF2B5EF4-FFF2-40B4-BE49-F238E27FC236}">
                  <a16:creationId xmlns:a16="http://schemas.microsoft.com/office/drawing/2014/main" id="{4429E30D-9A2E-2C74-91CB-A470D5EB248A}"/>
                </a:ext>
              </a:extLst>
            </p:cNvPr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96F7F1A-8F9A-C312-F780-D972EB965605}"/>
              </a:ext>
            </a:extLst>
          </p:cNvPr>
          <p:cNvGrpSpPr/>
          <p:nvPr/>
        </p:nvGrpSpPr>
        <p:grpSpPr>
          <a:xfrm>
            <a:off x="6449371" y="3151857"/>
            <a:ext cx="2337111" cy="2365179"/>
            <a:chOff x="4858696" y="2666082"/>
            <a:chExt cx="2337111" cy="236517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0582155-21BA-F02C-2325-667187E9771D}"/>
                </a:ext>
              </a:extLst>
            </p:cNvPr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81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8564B0D-2BBE-22A5-5E22-825F0688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Title 1">
                <a:extLst>
                  <a:ext uri="{FF2B5EF4-FFF2-40B4-BE49-F238E27FC236}">
                    <a16:creationId xmlns:a16="http://schemas.microsoft.com/office/drawing/2014/main" id="{84FA4FC0-083F-4100-87DE-1CE369FD41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</a:t>
                </a:r>
              </a:p>
            </p:txBody>
          </p:sp>
        </p:grp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1606C0F3-4457-F4EF-1A9B-4134F21BDF46}"/>
                </a:ext>
              </a:extLst>
            </p:cNvPr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4AD87D1-B604-C1EB-E9CF-109A8623E3BB}"/>
              </a:ext>
            </a:extLst>
          </p:cNvPr>
          <p:cNvGrpSpPr/>
          <p:nvPr/>
        </p:nvGrpSpPr>
        <p:grpSpPr>
          <a:xfrm>
            <a:off x="6437325" y="4202032"/>
            <a:ext cx="1084904" cy="1295399"/>
            <a:chOff x="4784920" y="3735862"/>
            <a:chExt cx="1084904" cy="1295399"/>
          </a:xfrm>
        </p:grpSpPr>
        <p:pic>
          <p:nvPicPr>
            <p:cNvPr id="84" name="Picture 4" descr="Cartoon baby penguin Royalty Free Vector Image">
              <a:extLst>
                <a:ext uri="{FF2B5EF4-FFF2-40B4-BE49-F238E27FC236}">
                  <a16:creationId xmlns:a16="http://schemas.microsoft.com/office/drawing/2014/main" id="{F948E35A-1FFA-F08D-B4DF-AE0B05A21F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D8A8D38C-3BED-2470-87D2-5ACCEE81EB7D}"/>
                </a:ext>
              </a:extLst>
            </p:cNvPr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FB484C-5F6D-F38B-B789-A93F1AF35AFA}"/>
              </a:ext>
            </a:extLst>
          </p:cNvPr>
          <p:cNvGrpSpPr/>
          <p:nvPr/>
        </p:nvGrpSpPr>
        <p:grpSpPr>
          <a:xfrm>
            <a:off x="6830371" y="2981325"/>
            <a:ext cx="1084904" cy="1295399"/>
            <a:chOff x="5239696" y="2495551"/>
            <a:chExt cx="1084904" cy="1295399"/>
          </a:xfrm>
        </p:grpSpPr>
        <p:pic>
          <p:nvPicPr>
            <p:cNvPr id="87" name="Picture 4" descr="Cartoon baby penguin Royalty Free Vector Image">
              <a:extLst>
                <a:ext uri="{FF2B5EF4-FFF2-40B4-BE49-F238E27FC236}">
                  <a16:creationId xmlns:a16="http://schemas.microsoft.com/office/drawing/2014/main" id="{AE600289-6B0D-6BD3-94A9-6AE4817BE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itle 1">
              <a:extLst>
                <a:ext uri="{FF2B5EF4-FFF2-40B4-BE49-F238E27FC236}">
                  <a16:creationId xmlns:a16="http://schemas.microsoft.com/office/drawing/2014/main" id="{55332F5C-EF2D-FDBE-1567-EBC4836F77AA}"/>
                </a:ext>
              </a:extLst>
            </p:cNvPr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77609DB-0E93-3408-425E-0BE25B7168B7}"/>
              </a:ext>
            </a:extLst>
          </p:cNvPr>
          <p:cNvGrpSpPr/>
          <p:nvPr/>
        </p:nvGrpSpPr>
        <p:grpSpPr>
          <a:xfrm>
            <a:off x="4715013" y="2882974"/>
            <a:ext cx="1084904" cy="1295399"/>
            <a:chOff x="-1910725" y="714145"/>
            <a:chExt cx="1084904" cy="1295399"/>
          </a:xfrm>
        </p:grpSpPr>
        <p:pic>
          <p:nvPicPr>
            <p:cNvPr id="90" name="Picture 4" descr="Cartoon baby penguin Royalty Free Vector Image">
              <a:extLst>
                <a:ext uri="{FF2B5EF4-FFF2-40B4-BE49-F238E27FC236}">
                  <a16:creationId xmlns:a16="http://schemas.microsoft.com/office/drawing/2014/main" id="{C408C19F-8C58-F205-BAD6-BCBCF2814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itle 1">
              <a:extLst>
                <a:ext uri="{FF2B5EF4-FFF2-40B4-BE49-F238E27FC236}">
                  <a16:creationId xmlns:a16="http://schemas.microsoft.com/office/drawing/2014/main" id="{CD71A2FB-4304-E973-5EA7-13B819FA2296}"/>
                </a:ext>
              </a:extLst>
            </p:cNvPr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10414C1-8ECC-DE7B-34B8-EEABB8510FC6}"/>
              </a:ext>
            </a:extLst>
          </p:cNvPr>
          <p:cNvGrpSpPr/>
          <p:nvPr/>
        </p:nvGrpSpPr>
        <p:grpSpPr>
          <a:xfrm>
            <a:off x="3639023" y="4270610"/>
            <a:ext cx="1084904" cy="1295399"/>
            <a:chOff x="219548" y="4173382"/>
            <a:chExt cx="1084904" cy="1295399"/>
          </a:xfrm>
        </p:grpSpPr>
        <p:pic>
          <p:nvPicPr>
            <p:cNvPr id="93" name="Picture 4" descr="Cartoon baby penguin Royalty Free Vector Image">
              <a:extLst>
                <a:ext uri="{FF2B5EF4-FFF2-40B4-BE49-F238E27FC236}">
                  <a16:creationId xmlns:a16="http://schemas.microsoft.com/office/drawing/2014/main" id="{240B7ED9-AC31-94E4-1A55-CB3FAF0AE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820D9DB3-158C-EA09-829B-C957A481FB9F}"/>
                </a:ext>
              </a:extLst>
            </p:cNvPr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sp>
        <p:nvSpPr>
          <p:cNvPr id="95" name="Freeform 38">
            <a:extLst>
              <a:ext uri="{FF2B5EF4-FFF2-40B4-BE49-F238E27FC236}">
                <a16:creationId xmlns:a16="http://schemas.microsoft.com/office/drawing/2014/main" id="{F03891BB-0D42-4408-B1FD-2B9F00F0A8BC}"/>
              </a:ext>
            </a:extLst>
          </p:cNvPr>
          <p:cNvSpPr/>
          <p:nvPr/>
        </p:nvSpPr>
        <p:spPr>
          <a:xfrm>
            <a:off x="3628795" y="3173891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EBFE8-9835-D08B-F669-8928CEDF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432073"/>
            <a:ext cx="7005845" cy="43432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F8D719-A561-2645-2460-137E1713FCB3}"/>
              </a:ext>
            </a:extLst>
          </p:cNvPr>
          <p:cNvSpPr txBox="1">
            <a:spLocks/>
          </p:cNvSpPr>
          <p:nvPr/>
        </p:nvSpPr>
        <p:spPr>
          <a:xfrm>
            <a:off x="1600200" y="3810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10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1F0D9B-377E-E0CE-5EF9-229D40AC2567}"/>
              </a:ext>
            </a:extLst>
          </p:cNvPr>
          <p:cNvSpPr/>
          <p:nvPr/>
        </p:nvSpPr>
        <p:spPr>
          <a:xfrm>
            <a:off x="1066800" y="546255"/>
            <a:ext cx="533400" cy="533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46E12DC-8F3B-5F22-DB75-535C48EFD21D}"/>
              </a:ext>
            </a:extLst>
          </p:cNvPr>
          <p:cNvSpPr/>
          <p:nvPr/>
        </p:nvSpPr>
        <p:spPr>
          <a:xfrm>
            <a:off x="8401401" y="3219451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2CC83938-F35A-2DD7-7532-57057902D536}"/>
              </a:ext>
            </a:extLst>
          </p:cNvPr>
          <p:cNvSpPr/>
          <p:nvPr/>
        </p:nvSpPr>
        <p:spPr>
          <a:xfrm>
            <a:off x="4633626" y="3300647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5835222E-8351-4D99-1989-53BF579B01D0}"/>
              </a:ext>
            </a:extLst>
          </p:cNvPr>
          <p:cNvSpPr/>
          <p:nvPr/>
        </p:nvSpPr>
        <p:spPr>
          <a:xfrm>
            <a:off x="4607961" y="5083452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AB5378A-90F4-5134-6933-0F39D29E43EE}"/>
              </a:ext>
            </a:extLst>
          </p:cNvPr>
          <p:cNvSpPr/>
          <p:nvPr/>
        </p:nvSpPr>
        <p:spPr>
          <a:xfrm>
            <a:off x="8375735" y="5127772"/>
            <a:ext cx="538449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3D68746E-EB98-EAAA-B729-9450A89366DA}"/>
              </a:ext>
            </a:extLst>
          </p:cNvPr>
          <p:cNvSpPr/>
          <p:nvPr/>
        </p:nvSpPr>
        <p:spPr>
          <a:xfrm>
            <a:off x="4633626" y="3300647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1F35D25A-5D70-B4D4-C8B7-D8036B70FD7A}"/>
              </a:ext>
            </a:extLst>
          </p:cNvPr>
          <p:cNvSpPr/>
          <p:nvPr/>
        </p:nvSpPr>
        <p:spPr>
          <a:xfrm>
            <a:off x="4607045" y="5083451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B8CC29E9-29E6-C2F5-15CE-CA90E9918DC1}"/>
              </a:ext>
            </a:extLst>
          </p:cNvPr>
          <p:cNvSpPr/>
          <p:nvPr/>
        </p:nvSpPr>
        <p:spPr>
          <a:xfrm>
            <a:off x="8373845" y="5127772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348FE729-20BB-4AC6-A3FB-DC6845BF2BE3}"/>
              </a:ext>
            </a:extLst>
          </p:cNvPr>
          <p:cNvSpPr/>
          <p:nvPr/>
        </p:nvSpPr>
        <p:spPr>
          <a:xfrm>
            <a:off x="8401401" y="3219450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37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419</Words>
  <Application>Microsoft Office PowerPoint</Application>
  <PresentationFormat>Widescreen</PresentationFormat>
  <Paragraphs>204</Paragraphs>
  <Slides>17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Bebas Neue</vt:lpstr>
      <vt:lpstr>Calibri</vt:lpstr>
      <vt:lpstr>Cambria</vt:lpstr>
      <vt:lpstr>等线</vt:lpstr>
      <vt:lpstr>Fredoka One</vt:lpstr>
      <vt:lpstr>Kids</vt:lpstr>
      <vt:lpstr>Mulish</vt:lpstr>
      <vt:lpstr>Neucha</vt:lpstr>
      <vt:lpstr>Showcard Gothic</vt:lpstr>
      <vt:lpstr>Times New Roman</vt:lpstr>
      <vt:lpstr>Titan One</vt:lpstr>
      <vt:lpstr>zihun7hao-wennuantongzhiti</vt:lpstr>
      <vt:lpstr>Office 主题​​</vt:lpstr>
      <vt:lpstr>Office Theme</vt:lpstr>
      <vt:lpstr>3_Office Theme</vt:lpstr>
      <vt:lpstr>1_Children's Day in Brazil by Slidesgo</vt:lpstr>
      <vt:lpstr>3_Children's Day in Brazil by Slidesgo</vt:lpstr>
      <vt:lpstr>PowerPoint Presentation</vt:lpstr>
      <vt:lpstr>PowerPoint Presentation</vt:lpstr>
      <vt:lpstr>PowerPoint Presentation</vt:lpstr>
      <vt:lpstr>PowerPoint Presentation</vt:lpstr>
      <vt:lpstr>Trong dãy số trên, số tròn chục nào bé nhất?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24</cp:revision>
  <dcterms:created xsi:type="dcterms:W3CDTF">2021-11-23T13:58:01Z</dcterms:created>
  <dcterms:modified xsi:type="dcterms:W3CDTF">2025-02-10T09:59:47Z</dcterms:modified>
</cp:coreProperties>
</file>