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4" r:id="rId2"/>
    <p:sldMasterId id="2147483686" r:id="rId3"/>
    <p:sldMasterId id="2147483698" r:id="rId4"/>
  </p:sldMasterIdLst>
  <p:notesMasterIdLst>
    <p:notesMasterId r:id="rId21"/>
  </p:notesMasterIdLst>
  <p:sldIdLst>
    <p:sldId id="302" r:id="rId5"/>
    <p:sldId id="258" r:id="rId6"/>
    <p:sldId id="275" r:id="rId7"/>
    <p:sldId id="266" r:id="rId8"/>
    <p:sldId id="276" r:id="rId9"/>
    <p:sldId id="277" r:id="rId10"/>
    <p:sldId id="290" r:id="rId11"/>
    <p:sldId id="289" r:id="rId12"/>
    <p:sldId id="300" r:id="rId13"/>
    <p:sldId id="267" r:id="rId14"/>
    <p:sldId id="279" r:id="rId15"/>
    <p:sldId id="299" r:id="rId16"/>
    <p:sldId id="291" r:id="rId17"/>
    <p:sldId id="288" r:id="rId18"/>
    <p:sldId id="278" r:id="rId19"/>
    <p:sldId id="298" r:id="rId20"/>
  </p:sldIdLst>
  <p:sldSz cx="9144000" cy="5143500" type="screen16x9"/>
  <p:notesSz cx="6858000" cy="9144000"/>
  <p:embeddedFontLst>
    <p:embeddedFont>
      <p:font typeface="Arial-Rounded" panose="020B0500000000000000" charset="0"/>
      <p:regular r:id="rId22"/>
    </p:embeddedFont>
    <p:embeddedFont>
      <p:font typeface="SimSun" panose="02010600030101010101" pitchFamily="2" charset="-122"/>
      <p:regular r:id="rId23"/>
    </p:embeddedFont>
    <p:embeddedFont>
      <p:font typeface="DFPOP1-W9" panose="020B0604020202020204" charset="-128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02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277"/>
            <p14:sldId id="290"/>
            <p14:sldId id="289"/>
            <p14:sldId id="300"/>
          </p14:sldIdLst>
        </p14:section>
        <p14:section name="Tiết 2" id="{47239A1A-9B72-4DA5-96A7-F8786F163078}">
          <p14:sldIdLst>
            <p14:sldId id="267"/>
            <p14:sldId id="279"/>
            <p14:sldId id="299"/>
            <p14:sldId id="291"/>
            <p14:sldId id="288"/>
            <p14:sldId id="278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F14420"/>
    <a:srgbClr val="FF6600"/>
    <a:srgbClr val="4CA420"/>
    <a:srgbClr val="679C31"/>
    <a:srgbClr val="920000"/>
    <a:srgbClr val="F56636"/>
    <a:srgbClr val="A9250B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4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08" y="54"/>
      </p:cViewPr>
      <p:guideLst>
        <p:guide orient="horz" pos="16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97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55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46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37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145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97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5F22B-A181-43C3-80E7-312ACB2D1CF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2025/2/10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2879842" y="1644650"/>
            <a:ext cx="1836174" cy="4350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21120" y="3196590"/>
            <a:ext cx="2623820" cy="193167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195830" y="1630045"/>
            <a:ext cx="537400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Bạn của gió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891915" y="814705"/>
            <a:ext cx="24199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69850" y="99756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khổ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nhất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69850" y="13419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nhớ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69850" y="16862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1016000"/>
            <a:ext cx="6555740" cy="3849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914650" y="0"/>
            <a:ext cx="5257800" cy="51435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/>
          <a:srcRect t="58926" r="47223" b="8534"/>
          <a:stretch>
            <a:fillRect/>
          </a:stretch>
        </p:blipFill>
        <p:spPr bwMode="auto">
          <a:xfrm>
            <a:off x="1143000" y="3943350"/>
            <a:ext cx="2400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1143000" y="285750"/>
            <a:ext cx="5143500" cy="42291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27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27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68902" y="1959393"/>
            <a:ext cx="32391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61111E-6 3.7037E-6 L -3.61111E-6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-275302" y="-147641"/>
            <a:ext cx="9143999" cy="15663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54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54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54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endParaRPr lang="en-US" altLang="zh-CN" sz="54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89328" y="461074"/>
            <a:ext cx="887770" cy="9631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2783" y="154432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矩形 8"/>
          <p:cNvSpPr/>
          <p:nvPr/>
        </p:nvSpPr>
        <p:spPr>
          <a:xfrm>
            <a:off x="1202870" y="1038762"/>
            <a:ext cx="7280211" cy="439269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endParaRPr lang="en-US" altLang="zh-CN" sz="4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lặng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im</a:t>
            </a:r>
            <a:endParaRPr lang="en-US" altLang="zh-CN" sz="4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4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gõ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cửa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endParaRPr lang="en-US" altLang="zh-CN" sz="60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med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673"/>
            <a:ext cx="9268691" cy="5143500"/>
          </a:xfrm>
          <a:prstGeom prst="rect">
            <a:avLst/>
          </a:prstGeom>
        </p:spPr>
      </p:pic>
    </p:spTree>
  </p:cSld>
  <p:clrMapOvr>
    <a:masterClrMapping/>
  </p:clrMapOvr>
  <p:transition spd="med" advTm="1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" y="0"/>
            <a:ext cx="8987790" cy="50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786063" y="1412186"/>
            <a:ext cx="3500437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786063" y="1812236"/>
            <a:ext cx="3500437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423627" y="4434613"/>
            <a:ext cx="9273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Nhờ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423628" y="377498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vẽ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59" y="0"/>
            <a:ext cx="9144000" cy="38808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conveyor dir="l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5140"/>
            <a:ext cx="9144000" cy="5628640"/>
          </a:xfrm>
          <a:prstGeom prst="rect">
            <a:avLst/>
          </a:prstGeom>
        </p:spPr>
      </p:pic>
      <p:pic>
        <p:nvPicPr>
          <p:cNvPr id="3" name="410_20200508095805_ban-cua-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-275302" y="-147641"/>
            <a:ext cx="9143999" cy="125991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6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6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endParaRPr lang="en-US" altLang="zh-CN" sz="36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37740" y="500761"/>
            <a:ext cx="361507" cy="35159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-3136" y="2865684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4552808" y="79267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4599026" y="304407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74335" y="259794"/>
            <a:ext cx="4187103" cy="461700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endParaRPr lang="en-US" altLang="zh-CN" sz="3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Bay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3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Lùa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tán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</a:t>
            </a:r>
          </a:p>
          <a:p>
            <a:pPr algn="just"/>
            <a:endParaRPr lang="en-US" altLang="zh-CN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nhớ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quá</a:t>
            </a:r>
            <a:endParaRPr lang="en-US" altLang="zh-CN" sz="3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gõ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hoài</a:t>
            </a:r>
            <a:endParaRPr lang="en-US" altLang="zh-CN" sz="3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Đẩy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sóng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dâng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cao</a:t>
            </a:r>
            <a:endParaRPr lang="en-US" altLang="zh-CN" sz="3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Thổi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căng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buồm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	</a:t>
            </a:r>
          </a:p>
        </p:txBody>
      </p:sp>
      <p:sp>
        <p:nvSpPr>
          <p:cNvPr id="17" name="矩形 8"/>
          <p:cNvSpPr/>
          <p:nvPr/>
        </p:nvSpPr>
        <p:spPr>
          <a:xfrm>
            <a:off x="4779780" y="482318"/>
            <a:ext cx="4187103" cy="461700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endParaRPr lang="en-US" altLang="zh-CN" sz="3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lặng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im</a:t>
            </a:r>
            <a:endParaRPr lang="en-US" altLang="zh-CN" sz="3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3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gõ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cửa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endParaRPr lang="en-US" altLang="zh-CN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Sóng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3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Buồm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khơi</a:t>
            </a:r>
            <a:endParaRPr lang="en-US" altLang="zh-CN" sz="3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endParaRPr lang="en-US" altLang="zh-CN" sz="3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vòm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biếc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	</a:t>
            </a:r>
          </a:p>
        </p:txBody>
      </p:sp>
      <p:sp>
        <p:nvSpPr>
          <p:cNvPr id="18" name="矩形 8"/>
          <p:cNvSpPr/>
          <p:nvPr/>
        </p:nvSpPr>
        <p:spPr>
          <a:xfrm>
            <a:off x="5940260" y="4776068"/>
            <a:ext cx="2928437" cy="98750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Ngân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endParaRPr lang="en-US" altLang="zh-CN" sz="2000" b="1" dirty="0" smtClean="0">
              <a:solidFill>
                <a:schemeClr val="accent1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2783" y="154432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387600" y="3759200"/>
            <a:ext cx="802640" cy="1016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42660" y="4876800"/>
            <a:ext cx="947420" cy="3048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61970" y="4671664"/>
            <a:ext cx="868517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191079" y="4862968"/>
            <a:ext cx="802640" cy="1016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4965" y="2365375"/>
            <a:ext cx="619760" cy="15875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2" grpId="0" animBg="1"/>
      <p:bldP spid="13" grpId="0" animBg="1"/>
      <p:bldP spid="10" grpId="0" bldLvl="0" animBg="1"/>
      <p:bldP spid="17" grpId="0" bldLvl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p:transition spd="slow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951"/>
            <a:ext cx="9144000" cy="2452173"/>
          </a:xfrm>
          <a:prstGeom prst="rect">
            <a:avLst/>
          </a:prstGeom>
        </p:spPr>
      </p:pic>
      <p:sp>
        <p:nvSpPr>
          <p:cNvPr id="4" name="矩形 8"/>
          <p:cNvSpPr/>
          <p:nvPr/>
        </p:nvSpPr>
        <p:spPr>
          <a:xfrm>
            <a:off x="214953" y="794668"/>
            <a:ext cx="3861983" cy="255389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2800" dirty="0" err="1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2800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endParaRPr lang="en-US" altLang="zh-CN" sz="2800" dirty="0" smtClean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err="1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2800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2800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lặng</a:t>
            </a:r>
            <a:r>
              <a:rPr lang="en-US" altLang="zh-CN" sz="2800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im</a:t>
            </a:r>
            <a:endParaRPr lang="en-US" altLang="zh-CN" sz="2800" dirty="0" smtClean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err="1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r>
              <a:rPr lang="en-US" altLang="zh-CN" sz="2800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2800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r>
              <a:rPr lang="en-US" altLang="zh-CN" sz="2800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800" dirty="0" smtClean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err="1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</a:t>
            </a:r>
            <a:r>
              <a:rPr lang="en-US" altLang="zh-CN" sz="2800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800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gõ</a:t>
            </a:r>
            <a:r>
              <a:rPr lang="en-US" altLang="zh-CN" sz="2800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cửa</a:t>
            </a:r>
            <a:r>
              <a:rPr lang="en-US" altLang="zh-CN" sz="2800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endParaRPr lang="en-US" altLang="zh-CN" sz="2800" dirty="0" smtClean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180226" y="2159262"/>
            <a:ext cx="4187103" cy="26219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endParaRPr lang="en-US" altLang="zh-CN" sz="32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Sóng</a:t>
            </a:r>
            <a:r>
              <a:rPr lang="en-US" altLang="zh-CN" sz="2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2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2800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Buồm</a:t>
            </a:r>
            <a:r>
              <a:rPr lang="en-US" altLang="zh-CN" sz="2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</a:t>
            </a:r>
            <a:r>
              <a:rPr lang="en-US" altLang="zh-CN" sz="2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khơi</a:t>
            </a:r>
            <a:endParaRPr lang="en-US" altLang="zh-CN" sz="2800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2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2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2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2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endParaRPr lang="en-US" altLang="zh-CN" sz="2800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vòm</a:t>
            </a:r>
            <a:r>
              <a:rPr lang="en-US" altLang="zh-CN" sz="2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2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biếc</a:t>
            </a:r>
            <a:r>
              <a:rPr lang="en-US" altLang="zh-CN" sz="28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32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</a:p>
        </p:txBody>
      </p:sp>
      <p:sp>
        <p:nvSpPr>
          <p:cNvPr id="7" name="Cloud 6"/>
          <p:cNvSpPr/>
          <p:nvPr/>
        </p:nvSpPr>
        <p:spPr>
          <a:xfrm>
            <a:off x="3689216" y="1859519"/>
            <a:ext cx="1771994" cy="89662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6434616" y="1815928"/>
            <a:ext cx="1910004" cy="89662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71321" y="2956188"/>
            <a:ext cx="2007784" cy="90728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78019" y="2853973"/>
            <a:ext cx="2096163" cy="106943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>
            <a:stCxn id="7" idx="0"/>
          </p:cNvCxnSpPr>
          <p:nvPr/>
        </p:nvCxnSpPr>
        <p:spPr>
          <a:xfrm>
            <a:off x="5460368" y="2307829"/>
            <a:ext cx="10457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59733" y="3423894"/>
            <a:ext cx="10457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loud 21"/>
          <p:cNvSpPr/>
          <p:nvPr/>
        </p:nvSpPr>
        <p:spPr>
          <a:xfrm>
            <a:off x="3608440" y="4084685"/>
            <a:ext cx="1771994" cy="89662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6434616" y="4064828"/>
            <a:ext cx="1910004" cy="89662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khơi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412854" y="4618624"/>
            <a:ext cx="10457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28284" y="1836386"/>
            <a:ext cx="752098" cy="7821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24865" y="2264238"/>
            <a:ext cx="85685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4005" y="3242310"/>
            <a:ext cx="9144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17830" y="4618355"/>
            <a:ext cx="894715" cy="31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43700" y="1059873"/>
            <a:ext cx="11845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922780" y="4079240"/>
            <a:ext cx="463550" cy="10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727325" y="3732530"/>
            <a:ext cx="843915" cy="571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15" grpId="0" bldLvl="0" animBg="1"/>
      <p:bldP spid="16" grpId="0" bldLvl="0" animBg="1"/>
      <p:bldP spid="22" grpId="0" bldLvl="0" animBg="1"/>
      <p:bldP spid="2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912519" y="962025"/>
            <a:ext cx="3088481" cy="4181475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155" cy="23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1884760" y="315516"/>
            <a:ext cx="1372790" cy="1227534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203127" y="968573"/>
            <a:ext cx="1239441" cy="1359694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3027760" y="144066"/>
            <a:ext cx="1372790" cy="1227534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886200" y="829866"/>
            <a:ext cx="1372791" cy="1227534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343400" y="1943100"/>
            <a:ext cx="1372791" cy="1227535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4117777" y="2797373"/>
            <a:ext cx="1239441" cy="1359694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3330179" y="3425428"/>
            <a:ext cx="1238250" cy="1359694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187179" y="3425428"/>
            <a:ext cx="1238250" cy="1359694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031677" y="1997273"/>
            <a:ext cx="1239441" cy="1359694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18022" y="2796778"/>
            <a:ext cx="1238250" cy="1359694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2343150" y="1123474"/>
            <a:ext cx="2085975" cy="1765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236</Words>
  <Application>Microsoft Office PowerPoint</Application>
  <PresentationFormat>On-screen Show (16:9)</PresentationFormat>
  <Paragraphs>74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Arial-Rounded</vt:lpstr>
      <vt:lpstr>Times New Roman</vt:lpstr>
      <vt:lpstr>Arial</vt:lpstr>
      <vt:lpstr>华康少女文字W5</vt:lpstr>
      <vt:lpstr>SimSun</vt:lpstr>
      <vt:lpstr>DFPOP1-W9</vt:lpstr>
      <vt:lpstr>Wingdings</vt:lpstr>
      <vt:lpstr>Calibri</vt:lpstr>
      <vt:lpstr>inpin heiti</vt:lpstr>
      <vt:lpstr>Office 主题</vt:lpstr>
      <vt:lpstr>Office Theme</vt:lpstr>
      <vt:lpstr>1_Office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71</cp:revision>
  <dcterms:created xsi:type="dcterms:W3CDTF">2020-08-13T09:19:00Z</dcterms:created>
  <dcterms:modified xsi:type="dcterms:W3CDTF">2025-02-10T10:04:58Z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