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</p:sldMasterIdLst>
  <p:notesMasterIdLst>
    <p:notesMasterId r:id="rId15"/>
  </p:notesMasterIdLst>
  <p:sldIdLst>
    <p:sldId id="264" r:id="rId4"/>
    <p:sldId id="258" r:id="rId5"/>
    <p:sldId id="289" r:id="rId6"/>
    <p:sldId id="286" r:id="rId7"/>
    <p:sldId id="293" r:id="rId8"/>
    <p:sldId id="290" r:id="rId9"/>
    <p:sldId id="294" r:id="rId10"/>
    <p:sldId id="295" r:id="rId11"/>
    <p:sldId id="296" r:id="rId12"/>
    <p:sldId id="26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431C8-ED5F-466A-AE92-AF27D581853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E4723-5F84-44BD-8CC9-87D326F6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2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7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0D2D-96DD-41B7-9EB9-DCA8CF08D1D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8B97C-2385-4B6F-9B77-4E0DAF0D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8" y="0"/>
            <a:ext cx="120597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5859" y="1411765"/>
            <a:ext cx="10090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Tôi là học sinh lớp 1.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28">
            <a:extLst>
              <a:ext uri="{FF2B5EF4-FFF2-40B4-BE49-F238E27FC236}">
                <a16:creationId xmlns:a16="http://schemas.microsoft.com/office/drawing/2014/main" id="{82A7697C-B82E-422B-9F18-FBB143E4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619">
            <a:off x="10362526" y="136289"/>
            <a:ext cx="1671608" cy="16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6" dur="6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4" y="111688"/>
            <a:ext cx="12187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Chöõng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chaïc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ñaøng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hoaøng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yù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noùi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cöû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haønh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ñoäng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gioáng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nhö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ngöôøi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lôùn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1" y="-316707"/>
            <a:ext cx="12191999" cy="7458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914377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1A,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Lê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Đôn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mặc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phục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hãnh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lắm</a:t>
            </a:r>
            <a:r>
              <a:rPr lang="en-US" altLang="zh-CN" sz="4267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bây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nữa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thêm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Ai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cũng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chững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hẳn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						</a:t>
            </a:r>
            <a:r>
              <a:rPr lang="en-US" altLang="zh-CN" sz="4267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4267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Sơn</a:t>
            </a:r>
            <a:r>
              <a:rPr lang="en-US" altLang="zh-CN" sz="4267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4267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822252" y="905691"/>
            <a:ext cx="482009" cy="42489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822252" y="2786740"/>
            <a:ext cx="482009" cy="41583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80" y="2120585"/>
            <a:ext cx="8898658" cy="4737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5910"/>
            <a:ext cx="12187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1.Töø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khi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khoâng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?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2" y="-446011"/>
            <a:ext cx="12191999" cy="81845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914377"/>
            <a:r>
              <a:rPr lang="en-US" altLang="zh-CN" sz="48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4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4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4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1A,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Lê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Đôn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phục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hãnh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lắm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bây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nữa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thêm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4267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Ai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cũng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tôi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chững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chạc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hẳn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</a:t>
            </a:r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                                          </a:t>
            </a:r>
          </a:p>
          <a:p>
            <a:pPr algn="just" defTabSz="914377"/>
            <a:r>
              <a:rPr lang="en-US" altLang="zh-CN" sz="4267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                                     </a:t>
            </a:r>
            <a:endParaRPr lang="zh-CN" altLang="en-US" sz="4267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4304778" y="1480964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8214106" y="220924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9728133" y="2677074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8704413" y="3412328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319276" y="4022247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9630160" y="4022247"/>
            <a:ext cx="579982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1287253" y="5450822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9633" y="111852"/>
            <a:ext cx="11299371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77"/>
            <a:r>
              <a:rPr lang="en-US" altLang="zh-CN" sz="4267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Ngày đầu đi học, mặc bộ đồng phục của trường, tôi hãnh diện lắm.</a:t>
            </a:r>
            <a:endParaRPr lang="en-US" altLang="zh-CN" sz="4267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4032366" y="430117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11259749" y="430118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4032366" y="1132936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4105348" y="1150014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4" y="0"/>
            <a:ext cx="12187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Ñoàng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phuïc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quaàn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aùo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ñöôïc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may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haøng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loaït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cuøng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moät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kieåu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daùng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cuøng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moät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maøu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saéc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quy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ñònh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cuûa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moät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tröôøng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hoïc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7" y="2818100"/>
            <a:ext cx="3146611" cy="3865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8" y="2990930"/>
            <a:ext cx="5408004" cy="35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126671"/>
            <a:ext cx="1099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 cũng bảo từ khi đi học, tôi chững chạc hẳn lên.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457600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7274903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603562" y="1375996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715416" y="139595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7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126671"/>
            <a:ext cx="1099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 cũng bảo từ khi đi học, tôi chững chạc hẳn lên.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7274903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603562" y="1375996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715416" y="139595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126671"/>
            <a:ext cx="1099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 cũng bảo từ khi đi học, tôi chững chạc hẳn lên.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7274903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603562" y="1375996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715416" y="139595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126671"/>
            <a:ext cx="1099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Ai cũng bảo từ khi đi học, tôi chững chạc hẳn lên.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473611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7274903" y="552730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749032" y="1375998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653">
            <a:off x="3608103" y="1375997"/>
            <a:ext cx="758507" cy="1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163</Words>
  <Application>Microsoft Office PowerPoint</Application>
  <PresentationFormat>Widescreen</PresentationFormat>
  <Paragraphs>28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DFPOP1-W9</vt:lpstr>
      <vt:lpstr>Times New Roman</vt:lpstr>
      <vt:lpstr>VNI-Avo</vt:lpstr>
      <vt:lpstr>华康少女文字W5</vt:lpstr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50</cp:revision>
  <dcterms:created xsi:type="dcterms:W3CDTF">2021-08-18T04:22:10Z</dcterms:created>
  <dcterms:modified xsi:type="dcterms:W3CDTF">2025-02-10T09:53:51Z</dcterms:modified>
</cp:coreProperties>
</file>