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15"/>
  </p:notesMasterIdLst>
  <p:sldIdLst>
    <p:sldId id="256" r:id="rId2"/>
    <p:sldId id="278" r:id="rId3"/>
    <p:sldId id="265" r:id="rId4"/>
    <p:sldId id="266" r:id="rId5"/>
    <p:sldId id="269" r:id="rId6"/>
    <p:sldId id="270" r:id="rId7"/>
    <p:sldId id="271" r:id="rId8"/>
    <p:sldId id="272" r:id="rId9"/>
    <p:sldId id="297" r:id="rId10"/>
    <p:sldId id="294" r:id="rId11"/>
    <p:sldId id="299" r:id="rId12"/>
    <p:sldId id="295" r:id="rId13"/>
    <p:sldId id="302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ato" panose="020B060402020202020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349"/>
    <a:srgbClr val="C7D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51A079-B895-7DD8-8962-2BEF673F52FE}" v="4" dt="2020-08-22T03:02:18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4" autoAdjust="0"/>
    <p:restoredTop sz="94660"/>
  </p:normalViewPr>
  <p:slideViewPr>
    <p:cSldViewPr showGuides="1">
      <p:cViewPr>
        <p:scale>
          <a:sx n="90" d="100"/>
          <a:sy n="90" d="100"/>
        </p:scale>
        <p:origin x="-83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47415D0-E0A0-4545-A922-A313990F89C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DDA4FBD-7542-4AA4-9710-407A1E09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4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88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4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4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4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4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4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0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0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16F-2FB2-439C-92FE-96818810969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Ciel Panton Black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843558"/>
            <a:ext cx="8640960" cy="2088232"/>
          </a:xfrm>
        </p:spPr>
        <p:txBody>
          <a:bodyPr numCol="1">
            <a:noAutofit/>
          </a:bodyPr>
          <a:lstStyle/>
          <a:p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4: THỰC VẬT VÀ ĐỘNG VẬT</a:t>
            </a: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15: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xung</a:t>
            </a: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quanh</a:t>
            </a: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endParaRPr lang="en-US" sz="40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742"/>
            <a:ext cx="720080" cy="4788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4245" y="149858"/>
            <a:ext cx="7113173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3" t="11334" r="8079" b="62343"/>
          <a:stretch/>
        </p:blipFill>
        <p:spPr>
          <a:xfrm>
            <a:off x="726994" y="1058264"/>
            <a:ext cx="6336704" cy="368433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6094441" y="1563638"/>
            <a:ext cx="128016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964886" y="2715766"/>
            <a:ext cx="128016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563888" y="2817814"/>
            <a:ext cx="3384376" cy="76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067944" y="3867894"/>
            <a:ext cx="936104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52320" y="130202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0356" y="334467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7368" y="237721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4321" y="439837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8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9502"/>
            <a:ext cx="576064" cy="7920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8391" y="339502"/>
            <a:ext cx="6400800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9" t="37818" r="19015" b="36485"/>
          <a:stretch/>
        </p:blipFill>
        <p:spPr>
          <a:xfrm>
            <a:off x="1763688" y="1347614"/>
            <a:ext cx="5256584" cy="280831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6300192" y="1995686"/>
            <a:ext cx="128016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300192" y="2931790"/>
            <a:ext cx="128016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679383" y="173407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0352" y="267018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uả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5" y="207810"/>
            <a:ext cx="538879" cy="7920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6994" y="236981"/>
            <a:ext cx="7733438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51262" y="504055"/>
            <a:ext cx="3456385" cy="5143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6698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8" t="71111" r="26533" b="6909"/>
          <a:stretch/>
        </p:blipFill>
        <p:spPr>
          <a:xfrm>
            <a:off x="323528" y="339502"/>
            <a:ext cx="748883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TIẾT </a:t>
            </a:r>
            <a:r>
              <a:rPr lang="en-US" sz="480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9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64" y="1875633"/>
            <a:ext cx="4416271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5280" y="322979"/>
            <a:ext cx="8090281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7" y="257811"/>
            <a:ext cx="576064" cy="5567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2" t="10833" r="9217" b="59758"/>
          <a:stretch/>
        </p:blipFill>
        <p:spPr>
          <a:xfrm>
            <a:off x="402411" y="1131590"/>
            <a:ext cx="798601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64" y="1999479"/>
            <a:ext cx="4416271" cy="1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9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7634" y="139801"/>
            <a:ext cx="6400800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0" y="92960"/>
            <a:ext cx="372363" cy="4625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46" b="7718"/>
          <a:stretch/>
        </p:blipFill>
        <p:spPr>
          <a:xfrm>
            <a:off x="635121" y="879045"/>
            <a:ext cx="7969327" cy="40689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6688" y="851942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1441" y="85026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7623" y="85026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0023" y="100266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9524" y="819503"/>
            <a:ext cx="143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34277" y="2913529"/>
            <a:ext cx="143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80941" y="1492547"/>
            <a:ext cx="143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793" y="1923678"/>
            <a:ext cx="143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uả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48106" y="3607197"/>
            <a:ext cx="143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7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50" y="1999479"/>
            <a:ext cx="3877499" cy="1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0194"/>
            <a:ext cx="576064" cy="5253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6556" y="298536"/>
            <a:ext cx="7949462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4" b="35374"/>
          <a:stretch/>
        </p:blipFill>
        <p:spPr bwMode="auto">
          <a:xfrm>
            <a:off x="1187624" y="1203598"/>
            <a:ext cx="655272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20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05" y="339503"/>
            <a:ext cx="610887" cy="6287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4" y="298536"/>
            <a:ext cx="7517414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6" t="11784" r="50000" b="61795"/>
          <a:stretch/>
        </p:blipFill>
        <p:spPr bwMode="auto">
          <a:xfrm>
            <a:off x="1475656" y="1252642"/>
            <a:ext cx="5832648" cy="332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804248" y="1851670"/>
            <a:ext cx="128016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283968" y="3939902"/>
            <a:ext cx="108012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84408" y="1590060"/>
            <a:ext cx="80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4460373"/>
            <a:ext cx="222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76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130</Words>
  <Application>Microsoft Office PowerPoint</Application>
  <PresentationFormat>On-screen Show (16:9)</PresentationFormat>
  <Paragraphs>29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iCiel Panton Black</vt:lpstr>
      <vt:lpstr>Times New Roman</vt:lpstr>
      <vt:lpstr>Calibri</vt:lpstr>
      <vt:lpstr>Lato</vt:lpstr>
      <vt:lpstr>Office Theme</vt:lpstr>
      <vt:lpstr>CHỦ ĐỀ 4: THỰC VẬT VÀ ĐỘNG VẬT Bài 15: Cây xung quanh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21AK22.COM</cp:lastModifiedBy>
  <cp:revision>61</cp:revision>
  <dcterms:created xsi:type="dcterms:W3CDTF">2020-04-28T02:36:50Z</dcterms:created>
  <dcterms:modified xsi:type="dcterms:W3CDTF">2025-01-03T15:50:08Z</dcterms:modified>
</cp:coreProperties>
</file>