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theme/theme7.xml" ContentType="application/vnd.openxmlformats-officedocument.theme+xml"/>
  <Override PartName="/ppt/slideLayouts/slideLayout10.xml" ContentType="application/vnd.openxmlformats-officedocument.presentationml.slideLayout+xml"/>
  <Override PartName="/ppt/theme/theme8.xml" ContentType="application/vnd.openxmlformats-officedocument.theme+xml"/>
  <Override PartName="/ppt/slideLayouts/slideLayout11.xml" ContentType="application/vnd.openxmlformats-officedocument.presentationml.slideLayout+xml"/>
  <Override PartName="/ppt/theme/theme9.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65" r:id="rId2"/>
    <p:sldMasterId id="2147483990" r:id="rId3"/>
    <p:sldMasterId id="2147484003" r:id="rId4"/>
    <p:sldMasterId id="2147484016" r:id="rId5"/>
    <p:sldMasterId id="2147484021" r:id="rId6"/>
    <p:sldMasterId id="2147484033" r:id="rId7"/>
    <p:sldMasterId id="2147484045" r:id="rId8"/>
    <p:sldMasterId id="2147484052" r:id="rId9"/>
    <p:sldMasterId id="2147484065" r:id="rId10"/>
  </p:sldMasterIdLst>
  <p:notesMasterIdLst>
    <p:notesMasterId r:id="rId33"/>
  </p:notesMasterIdLst>
  <p:sldIdLst>
    <p:sldId id="2007577112" r:id="rId11"/>
    <p:sldId id="2007577113" r:id="rId12"/>
    <p:sldId id="2007577111" r:id="rId13"/>
    <p:sldId id="258" r:id="rId14"/>
    <p:sldId id="299" r:id="rId15"/>
    <p:sldId id="261" r:id="rId16"/>
    <p:sldId id="263" r:id="rId17"/>
    <p:sldId id="276" r:id="rId18"/>
    <p:sldId id="2007577115" r:id="rId19"/>
    <p:sldId id="259" r:id="rId20"/>
    <p:sldId id="295" r:id="rId21"/>
    <p:sldId id="338" r:id="rId22"/>
    <p:sldId id="391" r:id="rId23"/>
    <p:sldId id="392" r:id="rId24"/>
    <p:sldId id="410" r:id="rId25"/>
    <p:sldId id="411" r:id="rId26"/>
    <p:sldId id="386" r:id="rId27"/>
    <p:sldId id="412" r:id="rId28"/>
    <p:sldId id="2897" r:id="rId29"/>
    <p:sldId id="296" r:id="rId30"/>
    <p:sldId id="271" r:id="rId31"/>
    <p:sldId id="37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54" autoAdjust="0"/>
    <p:restoredTop sz="94660"/>
  </p:normalViewPr>
  <p:slideViewPr>
    <p:cSldViewPr snapToGrid="0">
      <p:cViewPr varScale="1">
        <p:scale>
          <a:sx n="82" d="100"/>
          <a:sy n="82" d="100"/>
        </p:scale>
        <p:origin x="681"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3607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A45BF-78A6-4805-B166-47FC266EE2F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9.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5.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12/28/2025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1C8935-5503-46B3-AA64-FDD06962785D}"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667645607"/>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0F1830F6-661E-4EAE-867C-77A95B91D6A3}"/>
              </a:ext>
            </a:extLst>
          </p:cNvPr>
          <p:cNvGrpSpPr/>
          <p:nvPr userDrawn="1"/>
        </p:nvGrpSpPr>
        <p:grpSpPr>
          <a:xfrm>
            <a:off x="278091" y="62662"/>
            <a:ext cx="11854372" cy="6817881"/>
            <a:chOff x="208568" y="46996"/>
            <a:chExt cx="8890779" cy="5113411"/>
          </a:xfrm>
        </p:grpSpPr>
        <p:grpSp>
          <p:nvGrpSpPr>
            <p:cNvPr id="7" name="组合 6">
              <a:extLst>
                <a:ext uri="{FF2B5EF4-FFF2-40B4-BE49-F238E27FC236}">
                  <a16:creationId xmlns:a16="http://schemas.microsoft.com/office/drawing/2014/main" id="{187D705A-2BAD-4138-8AF6-A6CEA8F57D99}"/>
                </a:ext>
              </a:extLst>
            </p:cNvPr>
            <p:cNvGrpSpPr/>
            <p:nvPr/>
          </p:nvGrpSpPr>
          <p:grpSpPr>
            <a:xfrm>
              <a:off x="451708" y="46996"/>
              <a:ext cx="8483722" cy="4957759"/>
              <a:chOff x="451708" y="46996"/>
              <a:chExt cx="8483722" cy="4957759"/>
            </a:xfrm>
          </p:grpSpPr>
          <p:pic>
            <p:nvPicPr>
              <p:cNvPr id="10" name="图片 9">
                <a:extLst>
                  <a:ext uri="{FF2B5EF4-FFF2-40B4-BE49-F238E27FC236}">
                    <a16:creationId xmlns:a16="http://schemas.microsoft.com/office/drawing/2014/main" id="{0BAD57EC-45E7-4BCB-A979-D739571483F2}"/>
                  </a:ext>
                </a:extLst>
              </p:cNvPr>
              <p:cNvPicPr>
                <a:picLocks noChangeAspect="1"/>
              </p:cNvPicPr>
              <p:nvPr/>
            </p:nvPicPr>
            <p:blipFill>
              <a:blip r:embed="rId2"/>
              <a:stretch>
                <a:fillRect/>
              </a:stretch>
            </p:blipFill>
            <p:spPr>
              <a:xfrm>
                <a:off x="6271173" y="58038"/>
                <a:ext cx="268247" cy="524301"/>
              </a:xfrm>
              <a:prstGeom prst="rect">
                <a:avLst/>
              </a:prstGeom>
            </p:spPr>
          </p:pic>
          <p:pic>
            <p:nvPicPr>
              <p:cNvPr id="11" name="图片 10">
                <a:extLst>
                  <a:ext uri="{FF2B5EF4-FFF2-40B4-BE49-F238E27FC236}">
                    <a16:creationId xmlns:a16="http://schemas.microsoft.com/office/drawing/2014/main" id="{96B24A36-2400-493C-9470-7CE69C67B4CF}"/>
                  </a:ext>
                </a:extLst>
              </p:cNvPr>
              <p:cNvPicPr>
                <a:picLocks noChangeAspect="1"/>
              </p:cNvPicPr>
              <p:nvPr/>
            </p:nvPicPr>
            <p:blipFill>
              <a:blip r:embed="rId2"/>
              <a:stretch>
                <a:fillRect/>
              </a:stretch>
            </p:blipFill>
            <p:spPr>
              <a:xfrm>
                <a:off x="2736972" y="58038"/>
                <a:ext cx="268247" cy="524301"/>
              </a:xfrm>
              <a:prstGeom prst="rect">
                <a:avLst/>
              </a:prstGeom>
            </p:spPr>
          </p:pic>
          <p:pic>
            <p:nvPicPr>
              <p:cNvPr id="12" name="图片 11">
                <a:extLst>
                  <a:ext uri="{FF2B5EF4-FFF2-40B4-BE49-F238E27FC236}">
                    <a16:creationId xmlns:a16="http://schemas.microsoft.com/office/drawing/2014/main" id="{49A1F922-9B83-48BD-94DB-4CE25C20CD3E}"/>
                  </a:ext>
                </a:extLst>
              </p:cNvPr>
              <p:cNvPicPr>
                <a:picLocks noChangeAspect="1"/>
              </p:cNvPicPr>
              <p:nvPr/>
            </p:nvPicPr>
            <p:blipFill>
              <a:blip r:embed="rId3"/>
              <a:stretch>
                <a:fillRect/>
              </a:stretch>
            </p:blipFill>
            <p:spPr>
              <a:xfrm>
                <a:off x="452178" y="281677"/>
                <a:ext cx="2103302" cy="1902117"/>
              </a:xfrm>
              <a:prstGeom prst="rect">
                <a:avLst/>
              </a:prstGeom>
            </p:spPr>
          </p:pic>
          <p:pic>
            <p:nvPicPr>
              <p:cNvPr id="13" name="图片 12">
                <a:extLst>
                  <a:ext uri="{FF2B5EF4-FFF2-40B4-BE49-F238E27FC236}">
                    <a16:creationId xmlns:a16="http://schemas.microsoft.com/office/drawing/2014/main" id="{F978881C-B82E-48CA-A5CC-30EB9EE632A3}"/>
                  </a:ext>
                </a:extLst>
              </p:cNvPr>
              <p:cNvPicPr>
                <a:picLocks noChangeAspect="1"/>
              </p:cNvPicPr>
              <p:nvPr/>
            </p:nvPicPr>
            <p:blipFill>
              <a:blip r:embed="rId4"/>
              <a:stretch>
                <a:fillRect/>
              </a:stretch>
            </p:blipFill>
            <p:spPr>
              <a:xfrm>
                <a:off x="451708" y="3083820"/>
                <a:ext cx="2975106" cy="1908213"/>
              </a:xfrm>
              <a:prstGeom prst="rect">
                <a:avLst/>
              </a:prstGeom>
            </p:spPr>
          </p:pic>
          <p:pic>
            <p:nvPicPr>
              <p:cNvPr id="14" name="图片 13">
                <a:extLst>
                  <a:ext uri="{FF2B5EF4-FFF2-40B4-BE49-F238E27FC236}">
                    <a16:creationId xmlns:a16="http://schemas.microsoft.com/office/drawing/2014/main" id="{CB4D4833-DD9D-4CA3-867F-AB6E1CC55CB3}"/>
                  </a:ext>
                </a:extLst>
              </p:cNvPr>
              <p:cNvPicPr>
                <a:picLocks noChangeAspect="1"/>
              </p:cNvPicPr>
              <p:nvPr/>
            </p:nvPicPr>
            <p:blipFill>
              <a:blip r:embed="rId5"/>
              <a:stretch>
                <a:fillRect/>
              </a:stretch>
            </p:blipFill>
            <p:spPr>
              <a:xfrm>
                <a:off x="5240934" y="2663688"/>
                <a:ext cx="3694496" cy="2341067"/>
              </a:xfrm>
              <a:prstGeom prst="rect">
                <a:avLst/>
              </a:prstGeom>
            </p:spPr>
          </p:pic>
          <p:pic>
            <p:nvPicPr>
              <p:cNvPr id="15" name="图片 14">
                <a:extLst>
                  <a:ext uri="{FF2B5EF4-FFF2-40B4-BE49-F238E27FC236}">
                    <a16:creationId xmlns:a16="http://schemas.microsoft.com/office/drawing/2014/main" id="{548B4DDF-867D-45CA-892D-6203A8A2EA7E}"/>
                  </a:ext>
                </a:extLst>
              </p:cNvPr>
              <p:cNvPicPr>
                <a:picLocks noChangeAspect="1"/>
              </p:cNvPicPr>
              <p:nvPr/>
            </p:nvPicPr>
            <p:blipFill>
              <a:blip r:embed="rId6"/>
              <a:stretch>
                <a:fillRect/>
              </a:stretch>
            </p:blipFill>
            <p:spPr>
              <a:xfrm>
                <a:off x="7326174" y="145182"/>
                <a:ext cx="1566808" cy="2517866"/>
              </a:xfrm>
              <a:prstGeom prst="rect">
                <a:avLst/>
              </a:prstGeom>
            </p:spPr>
          </p:pic>
          <p:pic>
            <p:nvPicPr>
              <p:cNvPr id="16" name="图片 15">
                <a:extLst>
                  <a:ext uri="{FF2B5EF4-FFF2-40B4-BE49-F238E27FC236}">
                    <a16:creationId xmlns:a16="http://schemas.microsoft.com/office/drawing/2014/main" id="{AEE3FA7F-613C-43D6-937B-887AEC72AAE4}"/>
                  </a:ext>
                </a:extLst>
              </p:cNvPr>
              <p:cNvPicPr>
                <a:picLocks noChangeAspect="1"/>
              </p:cNvPicPr>
              <p:nvPr/>
            </p:nvPicPr>
            <p:blipFill>
              <a:blip r:embed="rId7"/>
              <a:stretch>
                <a:fillRect/>
              </a:stretch>
            </p:blipFill>
            <p:spPr>
              <a:xfrm>
                <a:off x="2463150" y="298630"/>
                <a:ext cx="5236918" cy="1633870"/>
              </a:xfrm>
              <a:prstGeom prst="rect">
                <a:avLst/>
              </a:prstGeom>
            </p:spPr>
          </p:pic>
          <p:pic>
            <p:nvPicPr>
              <p:cNvPr id="17" name="图片 16">
                <a:extLst>
                  <a:ext uri="{FF2B5EF4-FFF2-40B4-BE49-F238E27FC236}">
                    <a16:creationId xmlns:a16="http://schemas.microsoft.com/office/drawing/2014/main" id="{51629227-0E6B-48B3-BB14-F8DCCD77E3B1}"/>
                  </a:ext>
                </a:extLst>
              </p:cNvPr>
              <p:cNvPicPr>
                <a:picLocks noChangeAspect="1"/>
              </p:cNvPicPr>
              <p:nvPr/>
            </p:nvPicPr>
            <p:blipFill>
              <a:blip r:embed="rId8"/>
              <a:stretch>
                <a:fillRect/>
              </a:stretch>
            </p:blipFill>
            <p:spPr>
              <a:xfrm>
                <a:off x="3279535" y="3072960"/>
                <a:ext cx="2584928" cy="1920406"/>
              </a:xfrm>
              <a:prstGeom prst="rect">
                <a:avLst/>
              </a:prstGeom>
            </p:spPr>
          </p:pic>
          <p:pic>
            <p:nvPicPr>
              <p:cNvPr id="18" name="图片 17">
                <a:extLst>
                  <a:ext uri="{FF2B5EF4-FFF2-40B4-BE49-F238E27FC236}">
                    <a16:creationId xmlns:a16="http://schemas.microsoft.com/office/drawing/2014/main" id="{3837D459-0A07-49DD-94F5-02E3E3B320B9}"/>
                  </a:ext>
                </a:extLst>
              </p:cNvPr>
              <p:cNvPicPr>
                <a:picLocks noChangeAspect="1"/>
              </p:cNvPicPr>
              <p:nvPr/>
            </p:nvPicPr>
            <p:blipFill>
              <a:blip r:embed="rId9"/>
              <a:stretch>
                <a:fillRect/>
              </a:stretch>
            </p:blipFill>
            <p:spPr>
              <a:xfrm>
                <a:off x="501465" y="1583586"/>
                <a:ext cx="164606" cy="2249619"/>
              </a:xfrm>
              <a:prstGeom prst="rect">
                <a:avLst/>
              </a:prstGeom>
            </p:spPr>
          </p:pic>
          <p:pic>
            <p:nvPicPr>
              <p:cNvPr id="19" name="图片 18">
                <a:extLst>
                  <a:ext uri="{FF2B5EF4-FFF2-40B4-BE49-F238E27FC236}">
                    <a16:creationId xmlns:a16="http://schemas.microsoft.com/office/drawing/2014/main" id="{D9DA8700-961B-48EB-9F28-1C5AD4505F94}"/>
                  </a:ext>
                </a:extLst>
              </p:cNvPr>
              <p:cNvPicPr>
                <a:picLocks noChangeAspect="1"/>
              </p:cNvPicPr>
              <p:nvPr/>
            </p:nvPicPr>
            <p:blipFill>
              <a:blip r:embed="rId10"/>
              <a:stretch>
                <a:fillRect/>
              </a:stretch>
            </p:blipFill>
            <p:spPr>
              <a:xfrm>
                <a:off x="2604523" y="46996"/>
                <a:ext cx="262151" cy="499915"/>
              </a:xfrm>
              <a:prstGeom prst="rect">
                <a:avLst/>
              </a:prstGeom>
            </p:spPr>
          </p:pic>
          <p:pic>
            <p:nvPicPr>
              <p:cNvPr id="20" name="图片 19">
                <a:extLst>
                  <a:ext uri="{FF2B5EF4-FFF2-40B4-BE49-F238E27FC236}">
                    <a16:creationId xmlns:a16="http://schemas.microsoft.com/office/drawing/2014/main" id="{D226A55B-8AC4-4F93-A5E3-F7FB8BEBEEC3}"/>
                  </a:ext>
                </a:extLst>
              </p:cNvPr>
              <p:cNvPicPr>
                <a:picLocks noChangeAspect="1"/>
              </p:cNvPicPr>
              <p:nvPr/>
            </p:nvPicPr>
            <p:blipFill>
              <a:blip r:embed="rId10"/>
              <a:stretch>
                <a:fillRect/>
              </a:stretch>
            </p:blipFill>
            <p:spPr>
              <a:xfrm>
                <a:off x="6138724" y="46996"/>
                <a:ext cx="262151" cy="499915"/>
              </a:xfrm>
              <a:prstGeom prst="rect">
                <a:avLst/>
              </a:prstGeom>
            </p:spPr>
          </p:pic>
        </p:grpSp>
        <p:pic>
          <p:nvPicPr>
            <p:cNvPr id="8" name="图片 7">
              <a:extLst>
                <a:ext uri="{FF2B5EF4-FFF2-40B4-BE49-F238E27FC236}">
                  <a16:creationId xmlns:a16="http://schemas.microsoft.com/office/drawing/2014/main" id="{F42DF85C-1CA1-4694-8EDC-3566DA6DA343}"/>
                </a:ext>
              </a:extLst>
            </p:cNvPr>
            <p:cNvPicPr>
              <a:picLocks noChangeAspect="1"/>
            </p:cNvPicPr>
            <p:nvPr/>
          </p:nvPicPr>
          <p:blipFill>
            <a:blip r:embed="rId11">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08568" y="3098389"/>
              <a:ext cx="989769" cy="2062018"/>
            </a:xfrm>
            <a:prstGeom prst="rect">
              <a:avLst/>
            </a:prstGeom>
          </p:spPr>
        </p:pic>
        <p:pic>
          <p:nvPicPr>
            <p:cNvPr id="9" name="图片 8">
              <a:extLst>
                <a:ext uri="{FF2B5EF4-FFF2-40B4-BE49-F238E27FC236}">
                  <a16:creationId xmlns:a16="http://schemas.microsoft.com/office/drawing/2014/main" id="{63BF0138-911C-4C08-BA60-542716C4D807}"/>
                </a:ext>
              </a:extLst>
            </p:cNvPr>
            <p:cNvPicPr>
              <a:picLocks noChangeAspect="1"/>
            </p:cNvPicPr>
            <p:nvPr/>
          </p:nvPicPr>
          <p:blipFill>
            <a:blip r:embed="rId11">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flipH="1">
              <a:off x="8109578" y="3098389"/>
              <a:ext cx="989769" cy="2062018"/>
            </a:xfrm>
            <a:prstGeom prst="rect">
              <a:avLst/>
            </a:prstGeom>
          </p:spPr>
        </p:pic>
      </p:grpSp>
    </p:spTree>
    <p:extLst>
      <p:ext uri="{BB962C8B-B14F-4D97-AF65-F5344CB8AC3E}">
        <p14:creationId xmlns:p14="http://schemas.microsoft.com/office/powerpoint/2010/main" val="2923556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95043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58693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20C1CE-1DE5-44A9-A9CB-E8467452B4F0}"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EE386B-F76E-43A6-9C37-92AEC993BA65}" type="slidenum">
              <a:rPr lang="en-US" smtClean="0"/>
              <a:t>‹#›</a:t>
            </a:fld>
            <a:endParaRPr lang="en-US"/>
          </a:p>
        </p:txBody>
      </p:sp>
    </p:spTree>
    <p:extLst>
      <p:ext uri="{BB962C8B-B14F-4D97-AF65-F5344CB8AC3E}">
        <p14:creationId xmlns:p14="http://schemas.microsoft.com/office/powerpoint/2010/main" val="2531376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C0063-27FD-4D8A-99F1-EBB97DFFB4D7}" type="datetimeFigureOut">
              <a:rPr lang="en-US" smtClean="0"/>
              <a:pPr/>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68226-7D66-4D0A-85B9-CB2B0EE2814C}" type="slidenum">
              <a:rPr lang="en-US" smtClean="0"/>
              <a:pPr/>
              <a:t>‹#›</a:t>
            </a:fld>
            <a:endParaRPr lang="en-US"/>
          </a:p>
        </p:txBody>
      </p:sp>
    </p:spTree>
    <p:extLst>
      <p:ext uri="{BB962C8B-B14F-4D97-AF65-F5344CB8AC3E}">
        <p14:creationId xmlns:p14="http://schemas.microsoft.com/office/powerpoint/2010/main" val="1547960411"/>
      </p:ext>
    </p:extLst>
  </p:cSld>
  <p:clrMapOvr>
    <a:masterClrMapping/>
  </p:clrMapOvr>
  <p:transition>
    <p:plus/>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grpSp>
        <p:nvGrpSpPr>
          <p:cNvPr id="2" name="组合 5">
            <a:extLst>
              <a:ext uri="{FF2B5EF4-FFF2-40B4-BE49-F238E27FC236}">
                <a16:creationId xmlns:a16="http://schemas.microsoft.com/office/drawing/2014/main" id="{0F1830F6-661E-4EAE-867C-77A95B91D6A3}"/>
              </a:ext>
            </a:extLst>
          </p:cNvPr>
          <p:cNvGrpSpPr/>
          <p:nvPr userDrawn="1"/>
        </p:nvGrpSpPr>
        <p:grpSpPr>
          <a:xfrm>
            <a:off x="278093" y="62663"/>
            <a:ext cx="11854372" cy="6817881"/>
            <a:chOff x="208568" y="46996"/>
            <a:chExt cx="8890779" cy="5113411"/>
          </a:xfrm>
        </p:grpSpPr>
        <p:grpSp>
          <p:nvGrpSpPr>
            <p:cNvPr id="3" name="组合 6">
              <a:extLst>
                <a:ext uri="{FF2B5EF4-FFF2-40B4-BE49-F238E27FC236}">
                  <a16:creationId xmlns:a16="http://schemas.microsoft.com/office/drawing/2014/main" id="{187D705A-2BAD-4138-8AF6-A6CEA8F57D99}"/>
                </a:ext>
              </a:extLst>
            </p:cNvPr>
            <p:cNvGrpSpPr/>
            <p:nvPr/>
          </p:nvGrpSpPr>
          <p:grpSpPr>
            <a:xfrm>
              <a:off x="451708" y="46996"/>
              <a:ext cx="8483722" cy="4957759"/>
              <a:chOff x="451708" y="46996"/>
              <a:chExt cx="8483722" cy="4957759"/>
            </a:xfrm>
          </p:grpSpPr>
          <p:pic>
            <p:nvPicPr>
              <p:cNvPr id="10" name="图片 9">
                <a:extLst>
                  <a:ext uri="{FF2B5EF4-FFF2-40B4-BE49-F238E27FC236}">
                    <a16:creationId xmlns:a16="http://schemas.microsoft.com/office/drawing/2014/main" id="{0BAD57EC-45E7-4BCB-A979-D739571483F2}"/>
                  </a:ext>
                </a:extLst>
              </p:cNvPr>
              <p:cNvPicPr>
                <a:picLocks noChangeAspect="1"/>
              </p:cNvPicPr>
              <p:nvPr/>
            </p:nvPicPr>
            <p:blipFill>
              <a:blip r:embed="rId2"/>
              <a:stretch>
                <a:fillRect/>
              </a:stretch>
            </p:blipFill>
            <p:spPr>
              <a:xfrm>
                <a:off x="6271173" y="58038"/>
                <a:ext cx="268247" cy="524301"/>
              </a:xfrm>
              <a:prstGeom prst="rect">
                <a:avLst/>
              </a:prstGeom>
            </p:spPr>
          </p:pic>
          <p:pic>
            <p:nvPicPr>
              <p:cNvPr id="11" name="图片 10">
                <a:extLst>
                  <a:ext uri="{FF2B5EF4-FFF2-40B4-BE49-F238E27FC236}">
                    <a16:creationId xmlns:a16="http://schemas.microsoft.com/office/drawing/2014/main" id="{96B24A36-2400-493C-9470-7CE69C67B4CF}"/>
                  </a:ext>
                </a:extLst>
              </p:cNvPr>
              <p:cNvPicPr>
                <a:picLocks noChangeAspect="1"/>
              </p:cNvPicPr>
              <p:nvPr/>
            </p:nvPicPr>
            <p:blipFill>
              <a:blip r:embed="rId2"/>
              <a:stretch>
                <a:fillRect/>
              </a:stretch>
            </p:blipFill>
            <p:spPr>
              <a:xfrm>
                <a:off x="2736972" y="58038"/>
                <a:ext cx="268247" cy="524301"/>
              </a:xfrm>
              <a:prstGeom prst="rect">
                <a:avLst/>
              </a:prstGeom>
            </p:spPr>
          </p:pic>
          <p:pic>
            <p:nvPicPr>
              <p:cNvPr id="12" name="图片 11">
                <a:extLst>
                  <a:ext uri="{FF2B5EF4-FFF2-40B4-BE49-F238E27FC236}">
                    <a16:creationId xmlns:a16="http://schemas.microsoft.com/office/drawing/2014/main" id="{49A1F922-9B83-48BD-94DB-4CE25C20CD3E}"/>
                  </a:ext>
                </a:extLst>
              </p:cNvPr>
              <p:cNvPicPr>
                <a:picLocks noChangeAspect="1"/>
              </p:cNvPicPr>
              <p:nvPr/>
            </p:nvPicPr>
            <p:blipFill>
              <a:blip r:embed="rId3"/>
              <a:stretch>
                <a:fillRect/>
              </a:stretch>
            </p:blipFill>
            <p:spPr>
              <a:xfrm>
                <a:off x="452178" y="281677"/>
                <a:ext cx="2103302" cy="1902117"/>
              </a:xfrm>
              <a:prstGeom prst="rect">
                <a:avLst/>
              </a:prstGeom>
            </p:spPr>
          </p:pic>
          <p:pic>
            <p:nvPicPr>
              <p:cNvPr id="13" name="图片 12">
                <a:extLst>
                  <a:ext uri="{FF2B5EF4-FFF2-40B4-BE49-F238E27FC236}">
                    <a16:creationId xmlns:a16="http://schemas.microsoft.com/office/drawing/2014/main" id="{F978881C-B82E-48CA-A5CC-30EB9EE632A3}"/>
                  </a:ext>
                </a:extLst>
              </p:cNvPr>
              <p:cNvPicPr>
                <a:picLocks noChangeAspect="1"/>
              </p:cNvPicPr>
              <p:nvPr/>
            </p:nvPicPr>
            <p:blipFill>
              <a:blip r:embed="rId4"/>
              <a:stretch>
                <a:fillRect/>
              </a:stretch>
            </p:blipFill>
            <p:spPr>
              <a:xfrm>
                <a:off x="451708" y="3083820"/>
                <a:ext cx="2975106" cy="1908213"/>
              </a:xfrm>
              <a:prstGeom prst="rect">
                <a:avLst/>
              </a:prstGeom>
            </p:spPr>
          </p:pic>
          <p:pic>
            <p:nvPicPr>
              <p:cNvPr id="14" name="图片 13">
                <a:extLst>
                  <a:ext uri="{FF2B5EF4-FFF2-40B4-BE49-F238E27FC236}">
                    <a16:creationId xmlns:a16="http://schemas.microsoft.com/office/drawing/2014/main" id="{CB4D4833-DD9D-4CA3-867F-AB6E1CC55CB3}"/>
                  </a:ext>
                </a:extLst>
              </p:cNvPr>
              <p:cNvPicPr>
                <a:picLocks noChangeAspect="1"/>
              </p:cNvPicPr>
              <p:nvPr/>
            </p:nvPicPr>
            <p:blipFill>
              <a:blip r:embed="rId5"/>
              <a:stretch>
                <a:fillRect/>
              </a:stretch>
            </p:blipFill>
            <p:spPr>
              <a:xfrm>
                <a:off x="5240934" y="2663688"/>
                <a:ext cx="3694496" cy="2341067"/>
              </a:xfrm>
              <a:prstGeom prst="rect">
                <a:avLst/>
              </a:prstGeom>
            </p:spPr>
          </p:pic>
          <p:pic>
            <p:nvPicPr>
              <p:cNvPr id="15" name="图片 14">
                <a:extLst>
                  <a:ext uri="{FF2B5EF4-FFF2-40B4-BE49-F238E27FC236}">
                    <a16:creationId xmlns:a16="http://schemas.microsoft.com/office/drawing/2014/main" id="{548B4DDF-867D-45CA-892D-6203A8A2EA7E}"/>
                  </a:ext>
                </a:extLst>
              </p:cNvPr>
              <p:cNvPicPr>
                <a:picLocks noChangeAspect="1"/>
              </p:cNvPicPr>
              <p:nvPr/>
            </p:nvPicPr>
            <p:blipFill>
              <a:blip r:embed="rId6"/>
              <a:stretch>
                <a:fillRect/>
              </a:stretch>
            </p:blipFill>
            <p:spPr>
              <a:xfrm>
                <a:off x="7326174" y="145182"/>
                <a:ext cx="1566808" cy="2517866"/>
              </a:xfrm>
              <a:prstGeom prst="rect">
                <a:avLst/>
              </a:prstGeom>
            </p:spPr>
          </p:pic>
          <p:pic>
            <p:nvPicPr>
              <p:cNvPr id="16" name="图片 15">
                <a:extLst>
                  <a:ext uri="{FF2B5EF4-FFF2-40B4-BE49-F238E27FC236}">
                    <a16:creationId xmlns:a16="http://schemas.microsoft.com/office/drawing/2014/main" id="{AEE3FA7F-613C-43D6-937B-887AEC72AAE4}"/>
                  </a:ext>
                </a:extLst>
              </p:cNvPr>
              <p:cNvPicPr>
                <a:picLocks noChangeAspect="1"/>
              </p:cNvPicPr>
              <p:nvPr/>
            </p:nvPicPr>
            <p:blipFill>
              <a:blip r:embed="rId7"/>
              <a:stretch>
                <a:fillRect/>
              </a:stretch>
            </p:blipFill>
            <p:spPr>
              <a:xfrm>
                <a:off x="2463150" y="298630"/>
                <a:ext cx="5236918" cy="1633870"/>
              </a:xfrm>
              <a:prstGeom prst="rect">
                <a:avLst/>
              </a:prstGeom>
            </p:spPr>
          </p:pic>
          <p:pic>
            <p:nvPicPr>
              <p:cNvPr id="17" name="图片 16">
                <a:extLst>
                  <a:ext uri="{FF2B5EF4-FFF2-40B4-BE49-F238E27FC236}">
                    <a16:creationId xmlns:a16="http://schemas.microsoft.com/office/drawing/2014/main" id="{51629227-0E6B-48B3-BB14-F8DCCD77E3B1}"/>
                  </a:ext>
                </a:extLst>
              </p:cNvPr>
              <p:cNvPicPr>
                <a:picLocks noChangeAspect="1"/>
              </p:cNvPicPr>
              <p:nvPr/>
            </p:nvPicPr>
            <p:blipFill>
              <a:blip r:embed="rId8"/>
              <a:stretch>
                <a:fillRect/>
              </a:stretch>
            </p:blipFill>
            <p:spPr>
              <a:xfrm>
                <a:off x="3279535" y="3072960"/>
                <a:ext cx="2584928" cy="1920406"/>
              </a:xfrm>
              <a:prstGeom prst="rect">
                <a:avLst/>
              </a:prstGeom>
            </p:spPr>
          </p:pic>
          <p:pic>
            <p:nvPicPr>
              <p:cNvPr id="18" name="图片 17">
                <a:extLst>
                  <a:ext uri="{FF2B5EF4-FFF2-40B4-BE49-F238E27FC236}">
                    <a16:creationId xmlns:a16="http://schemas.microsoft.com/office/drawing/2014/main" id="{3837D459-0A07-49DD-94F5-02E3E3B320B9}"/>
                  </a:ext>
                </a:extLst>
              </p:cNvPr>
              <p:cNvPicPr>
                <a:picLocks noChangeAspect="1"/>
              </p:cNvPicPr>
              <p:nvPr/>
            </p:nvPicPr>
            <p:blipFill>
              <a:blip r:embed="rId9"/>
              <a:stretch>
                <a:fillRect/>
              </a:stretch>
            </p:blipFill>
            <p:spPr>
              <a:xfrm>
                <a:off x="501465" y="1583586"/>
                <a:ext cx="164606" cy="2249619"/>
              </a:xfrm>
              <a:prstGeom prst="rect">
                <a:avLst/>
              </a:prstGeom>
            </p:spPr>
          </p:pic>
          <p:pic>
            <p:nvPicPr>
              <p:cNvPr id="19" name="图片 18">
                <a:extLst>
                  <a:ext uri="{FF2B5EF4-FFF2-40B4-BE49-F238E27FC236}">
                    <a16:creationId xmlns:a16="http://schemas.microsoft.com/office/drawing/2014/main" id="{D9DA8700-961B-48EB-9F28-1C5AD4505F94}"/>
                  </a:ext>
                </a:extLst>
              </p:cNvPr>
              <p:cNvPicPr>
                <a:picLocks noChangeAspect="1"/>
              </p:cNvPicPr>
              <p:nvPr/>
            </p:nvPicPr>
            <p:blipFill>
              <a:blip r:embed="rId10"/>
              <a:stretch>
                <a:fillRect/>
              </a:stretch>
            </p:blipFill>
            <p:spPr>
              <a:xfrm>
                <a:off x="2604523" y="46996"/>
                <a:ext cx="262151" cy="499915"/>
              </a:xfrm>
              <a:prstGeom prst="rect">
                <a:avLst/>
              </a:prstGeom>
            </p:spPr>
          </p:pic>
          <p:pic>
            <p:nvPicPr>
              <p:cNvPr id="20" name="图片 19">
                <a:extLst>
                  <a:ext uri="{FF2B5EF4-FFF2-40B4-BE49-F238E27FC236}">
                    <a16:creationId xmlns:a16="http://schemas.microsoft.com/office/drawing/2014/main" id="{D226A55B-8AC4-4F93-A5E3-F7FB8BEBEEC3}"/>
                  </a:ext>
                </a:extLst>
              </p:cNvPr>
              <p:cNvPicPr>
                <a:picLocks noChangeAspect="1"/>
              </p:cNvPicPr>
              <p:nvPr/>
            </p:nvPicPr>
            <p:blipFill>
              <a:blip r:embed="rId10"/>
              <a:stretch>
                <a:fillRect/>
              </a:stretch>
            </p:blipFill>
            <p:spPr>
              <a:xfrm>
                <a:off x="6138724" y="46996"/>
                <a:ext cx="262151" cy="499915"/>
              </a:xfrm>
              <a:prstGeom prst="rect">
                <a:avLst/>
              </a:prstGeom>
            </p:spPr>
          </p:pic>
        </p:grpSp>
        <p:pic>
          <p:nvPicPr>
            <p:cNvPr id="8" name="图片 7">
              <a:extLst>
                <a:ext uri="{FF2B5EF4-FFF2-40B4-BE49-F238E27FC236}">
                  <a16:creationId xmlns:a16="http://schemas.microsoft.com/office/drawing/2014/main" id="{F42DF85C-1CA1-4694-8EDC-3566DA6DA343}"/>
                </a:ext>
              </a:extLst>
            </p:cNvPr>
            <p:cNvPicPr>
              <a:picLocks noChangeAspect="1"/>
            </p:cNvPicPr>
            <p:nvPr/>
          </p:nvPicPr>
          <p:blipFill>
            <a:blip r:embed="rId11">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08568" y="3098389"/>
              <a:ext cx="989769" cy="2062018"/>
            </a:xfrm>
            <a:prstGeom prst="rect">
              <a:avLst/>
            </a:prstGeom>
          </p:spPr>
        </p:pic>
        <p:pic>
          <p:nvPicPr>
            <p:cNvPr id="9" name="图片 8">
              <a:extLst>
                <a:ext uri="{FF2B5EF4-FFF2-40B4-BE49-F238E27FC236}">
                  <a16:creationId xmlns:a16="http://schemas.microsoft.com/office/drawing/2014/main" id="{63BF0138-911C-4C08-BA60-542716C4D807}"/>
                </a:ext>
              </a:extLst>
            </p:cNvPr>
            <p:cNvPicPr>
              <a:picLocks noChangeAspect="1"/>
            </p:cNvPicPr>
            <p:nvPr/>
          </p:nvPicPr>
          <p:blipFill>
            <a:blip r:embed="rId11">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flipH="1">
              <a:off x="8109578" y="3098389"/>
              <a:ext cx="989769" cy="2062018"/>
            </a:xfrm>
            <a:prstGeom prst="rect">
              <a:avLst/>
            </a:prstGeom>
          </p:spPr>
        </p:pic>
      </p:grpSp>
    </p:spTree>
    <p:extLst>
      <p:ext uri="{BB962C8B-B14F-4D97-AF65-F5344CB8AC3E}">
        <p14:creationId xmlns:p14="http://schemas.microsoft.com/office/powerpoint/2010/main" val="5829538"/>
      </p:ext>
    </p:extLst>
  </p:cSld>
  <p:clrMapOvr>
    <a:masterClrMapping/>
  </p:clrMapOvr>
  <p:transition>
    <p:plus/>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40205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12/28/2025</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9724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3"/>
            <a:ext cx="609600" cy="441325"/>
          </a:xfr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39999055"/>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endParaRPr lang="en-US"/>
          </a:p>
        </p:txBody>
      </p:sp>
      <p:sp>
        <p:nvSpPr>
          <p:cNvPr id="3" name="Chỗ dành sẵn cho Nội dung 2"/>
          <p:cNvSpPr>
            <a:spLocks noGrp="1"/>
          </p:cNvSpPr>
          <p:nvPr>
            <p:ph idx="1"/>
          </p:nvPr>
        </p:nvSpPr>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8862F689-88CA-4F71-88C9-0AC206803EA1}" type="datetimeFigureOut">
              <a:rPr lang="en-US" smtClean="0"/>
              <a:t>12/28/2025</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167D1A1A-5677-4D5B-8038-EE16E341ECBA}" type="slidenum">
              <a:rPr lang="en-US" smtClean="0"/>
              <a:t>‹#›</a:t>
            </a:fld>
            <a:endParaRPr lang="en-US"/>
          </a:p>
        </p:txBody>
      </p:sp>
    </p:spTree>
    <p:extLst>
      <p:ext uri="{BB962C8B-B14F-4D97-AF65-F5344CB8AC3E}">
        <p14:creationId xmlns:p14="http://schemas.microsoft.com/office/powerpoint/2010/main" val="31695571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theme" Target="../theme/theme6.xml"/><Relationship Id="rId1" Type="http://schemas.openxmlformats.org/officeDocument/2006/relationships/slideLayout" Target="../slideLayouts/slideLayout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9.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gif"/><Relationship Id="rId2" Type="http://schemas.openxmlformats.org/officeDocument/2006/relationships/theme" Target="../theme/theme8.xml"/><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jpeg"/><Relationship Id="rId4" Type="http://schemas.microsoft.com/office/2007/relationships/hdphoto" Target="../media/hdphoto1.wdp"/><Relationship Id="rId9" Type="http://schemas.microsoft.com/office/2007/relationships/hdphoto" Target="../media/hdphoto2.wdp"/></Relationships>
</file>

<file path=ppt/slideMasters/_rels/slideMaster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theme" Target="../theme/theme9.xml"/><Relationship Id="rId1" Type="http://schemas.openxmlformats.org/officeDocument/2006/relationships/slideLayout" Target="../slideLayouts/slideLayout11.xml"/><Relationship Id="rId15"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12/28/2025</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54" r:id="rId1"/>
    <p:sldLayoutId id="214748365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12/28/2025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4188110853"/>
      </p:ext>
    </p:extLst>
  </p:cSld>
  <p:clrMap bg1="lt1" tx1="dk1" bg2="lt2" tx2="dk2" accent1="accent1" accent2="accent2" accent3="accent3" accent4="accent4" accent5="accent5" accent6="accent6" hlink="hlink" folHlink="folHlink"/>
  <p:sldLayoutIdLst>
    <p:sldLayoutId id="2147484067" r:id="rId1"/>
    <p:sldLayoutId id="214748407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20C1CE-1DE5-44A9-A9CB-E8467452B4F0}" type="datetimeFigureOut">
              <a:rPr lang="en-US" smtClean="0"/>
              <a:t>12/28/2025</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E386B-F76E-43A6-9C37-92AEC993BA65}" type="slidenum">
              <a:rPr lang="en-US" smtClean="0"/>
              <a:t>‹#›</a:t>
            </a:fld>
            <a:endParaRPr lang="en-US"/>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b="71800"/>
          <a:stretch>
            <a:fillRect/>
          </a:stretch>
        </p:blipFill>
        <p:spPr>
          <a:xfrm>
            <a:off x="0" y="5892800"/>
            <a:ext cx="12192000" cy="965200"/>
          </a:xfrm>
          <a:prstGeom prst="rect">
            <a:avLst/>
          </a:prstGeom>
        </p:spPr>
      </p:pic>
    </p:spTree>
    <p:extLst>
      <p:ext uri="{BB962C8B-B14F-4D97-AF65-F5344CB8AC3E}">
        <p14:creationId xmlns:p14="http://schemas.microsoft.com/office/powerpoint/2010/main" val="2770824591"/>
      </p:ext>
    </p:extLst>
  </p:cSld>
  <p:clrMap bg1="lt1" tx1="dk1" bg2="lt2" tx2="dk2" accent1="accent1" accent2="accent2" accent3="accent3" accent4="accent4" accent5="accent5" accent6="accent6" hlink="hlink" folHlink="folHlink"/>
  <p:sldLayoutIdLst>
    <p:sldLayoutId id="21474839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9C0063-27FD-4D8A-99F1-EBB97DFFB4D7}" type="datetimeFigureOut">
              <a:rPr lang="en-US" smtClean="0"/>
              <a:pPr/>
              <a:t>12/28/2025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D68226-7D66-4D0A-85B9-CB2B0EE2814C}" type="slidenum">
              <a:rPr lang="en-US" smtClean="0"/>
              <a:pPr/>
              <a:t>‹#›</a:t>
            </a:fld>
            <a:endParaRPr lang="en-US"/>
          </a:p>
        </p:txBody>
      </p:sp>
    </p:spTree>
    <p:extLst>
      <p:ext uri="{BB962C8B-B14F-4D97-AF65-F5344CB8AC3E}">
        <p14:creationId xmlns:p14="http://schemas.microsoft.com/office/powerpoint/2010/main" val="1193621891"/>
      </p:ext>
    </p:extLst>
  </p:cSld>
  <p:clrMap bg1="lt1" tx1="dk1" bg2="lt2" tx2="dk2" accent1="accent1" accent2="accent2" accent3="accent3" accent4="accent4" accent5="accent5" accent6="accent6" hlink="hlink" folHlink="folHlink"/>
  <p:sldLayoutIdLst>
    <p:sldLayoutId id="2147483992" r:id="rId1"/>
    <p:sldLayoutId id="2147484002" r:id="rId2"/>
  </p:sldLayoutIdLst>
  <p:transition>
    <p:plus/>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2025/12/28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945251407"/>
      </p:ext>
    </p:extLst>
  </p:cSld>
  <p:clrMap bg1="lt1" tx1="dk1" bg2="lt2" tx2="dk2" accent1="accent1" accent2="accent2" accent3="accent3" accent4="accent4" accent5="accent5" accent6="accent6" hlink="hlink" folHlink="folHlink"/>
  <p:sldLayoutIdLst>
    <p:sldLayoutId id="21474840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285CA-3D3B-499B-A815-2AD862AD2232}" type="datetimeFigureOut">
              <a:rPr lang="zh-CN" altLang="en-US" smtClean="0"/>
              <a:t>2025/12/28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0D7C-B902-4C8A-813F-8FDDF456C496}"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1523306636"/>
      </p:ext>
    </p:extLst>
  </p:cSld>
  <p:clrMap bg1="lt1" tx1="dk1" bg2="lt2" tx2="dk2" accent1="accent1" accent2="accent2" accent3="accent3" accent4="accent4" accent5="accent5" accent6="accent6" hlink="hlink" folHlink="folHlink"/>
  <p:sldLayoutIdLst>
    <p:sldLayoutId id="2147484020" r:id="rId1"/>
  </p:sldLayoutIdLst>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l="-17000" r="-17000"/>
          </a:stretch>
        </a:blip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tangle 8"/>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fld id="{1D8BD707-D9CF-40AE-B4C6-C98DA3205C09}" type="datetimeFigureOut">
              <a:rPr lang="en-US" smtClean="0"/>
              <a:pPr/>
              <a:t>12/28/2025</a:t>
            </a:fld>
            <a:endParaRPr lang="en-US"/>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5791200" y="1040175"/>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6F15528-21DE-4FAA-801E-634DDDAF4B2B}" type="slidenum">
              <a:rPr lang="en-US" smtClean="0"/>
              <a:pPr/>
              <a:t>‹#›</a:t>
            </a:fld>
            <a:endParaRPr lang="en-US"/>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2965844824"/>
      </p:ext>
    </p:extLst>
  </p:cSld>
  <p:clrMap bg1="lt1" tx1="dk1" bg2="lt2" tx2="dk2" accent1="accent1" accent2="accent2" accent3="accent3" accent4="accent4" accent5="accent5" accent6="accent6" hlink="hlink" folHlink="folHlink"/>
  <p:sldLayoutIdLst>
    <p:sldLayoutId id="2147484023" r:id="rId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62F689-88CA-4F71-88C9-0AC206803EA1}" type="datetimeFigureOut">
              <a:rPr lang="en-US" smtClean="0"/>
              <a:t>12/28/2025</a:t>
            </a:fld>
            <a:endParaRPr lang="en-US"/>
          </a:p>
        </p:txBody>
      </p:sp>
      <p:sp>
        <p:nvSpPr>
          <p:cNvPr id="5" name="Chỗ dành sẵn cho Chân trang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7D1A1A-5677-4D5B-8038-EE16E341ECBA}" type="slidenum">
              <a:rPr lang="en-US" smtClean="0"/>
              <a:t>‹#›</a:t>
            </a:fld>
            <a:endParaRPr lang="en-US"/>
          </a:p>
        </p:txBody>
      </p:sp>
    </p:spTree>
    <p:extLst>
      <p:ext uri="{BB962C8B-B14F-4D97-AF65-F5344CB8AC3E}">
        <p14:creationId xmlns:p14="http://schemas.microsoft.com/office/powerpoint/2010/main" val="2606650029"/>
      </p:ext>
    </p:extLst>
  </p:cSld>
  <p:clrMap bg1="lt1" tx1="dk1" bg2="lt2" tx2="dk2" accent1="accent1" accent2="accent2" accent3="accent3" accent4="accent4" accent5="accent5" accent6="accent6" hlink="hlink" folHlink="folHlink"/>
  <p:sldLayoutIdLst>
    <p:sldLayoutId id="214748403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A456F63-1A7A-46DD-BE5B-B970B75B4F8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7" name="图片 36"/>
          <p:cNvPicPr>
            <a:picLocks noChangeAspect="1"/>
          </p:cNvPicPr>
          <p:nvPr userDrawn="1"/>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8"/>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73" y="5357167"/>
            <a:ext cx="12192000" cy="1548368"/>
          </a:xfrm>
          <a:prstGeom prst="rect">
            <a:avLst/>
          </a:prstGeom>
        </p:spPr>
      </p:pic>
      <p:pic>
        <p:nvPicPr>
          <p:cNvPr id="47" name="图片 4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052" y="5277021"/>
            <a:ext cx="12192000" cy="1626225"/>
          </a:xfrm>
          <a:prstGeom prst="rect">
            <a:avLst/>
          </a:prstGeom>
        </p:spPr>
      </p:pic>
      <p:pic>
        <p:nvPicPr>
          <p:cNvPr id="55" name="图片 5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776435" flipH="1">
            <a:off x="607138" y="231744"/>
            <a:ext cx="717325" cy="636626"/>
          </a:xfrm>
          <a:prstGeom prst="rect">
            <a:avLst/>
          </a:prstGeom>
        </p:spPr>
      </p:pic>
      <p:pic>
        <p:nvPicPr>
          <p:cNvPr id="56" name="图片 55"/>
          <p:cNvPicPr>
            <a:picLocks noChangeAspect="1"/>
          </p:cNvPicPr>
          <p:nvPr userDrawn="1"/>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9" y="-10485"/>
            <a:ext cx="3222457" cy="1501993"/>
          </a:xfrm>
          <a:prstGeom prst="rect">
            <a:avLst/>
          </a:prstGeom>
        </p:spPr>
      </p:pic>
      <p:pic>
        <p:nvPicPr>
          <p:cNvPr id="9" name="Picture 8">
            <a:extLst>
              <a:ext uri="{FF2B5EF4-FFF2-40B4-BE49-F238E27FC236}">
                <a16:creationId xmlns:a16="http://schemas.microsoft.com/office/drawing/2014/main" id="{07AA4105-E5A4-4B4E-B7C0-5CE25AE833A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18FAC88-CE24-4E10-8B63-B4D5F2B257D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A8755A45-F6B4-4F2F-B195-10012D47B3B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1843C8BE-E540-4E06-8A75-DCE756C95E7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564413861"/>
      </p:ext>
    </p:extLst>
  </p:cSld>
  <p:clrMap bg1="lt1" tx1="dk1" bg2="lt2" tx2="dk2" accent1="accent1" accent2="accent2" accent3="accent3" accent4="accent4" accent5="accent5" accent6="accent6" hlink="hlink" folHlink="folHlink"/>
  <p:sldLayoutIdLst>
    <p:sldLayoutId id="2147484051" r:id="rId1"/>
  </p:sldLayoutIdLst>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2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3" indent="-228553" algn="l" defTabSz="9142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0" indent="-228553" algn="l" defTabSz="9142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60" indent="-228553" algn="l" defTabSz="9142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7"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971"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079"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180"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287"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391"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209" rtl="0" eaLnBrk="1" latinLnBrk="0" hangingPunct="1">
        <a:defRPr sz="1900" kern="1200">
          <a:solidFill>
            <a:schemeClr val="tx1"/>
          </a:solidFill>
          <a:latin typeface="+mn-lt"/>
          <a:ea typeface="+mn-ea"/>
          <a:cs typeface="+mn-cs"/>
        </a:defRPr>
      </a:lvl1pPr>
      <a:lvl2pPr marL="457101" algn="l" defTabSz="914209" rtl="0" eaLnBrk="1" latinLnBrk="0" hangingPunct="1">
        <a:defRPr sz="1900" kern="1200">
          <a:solidFill>
            <a:schemeClr val="tx1"/>
          </a:solidFill>
          <a:latin typeface="+mn-lt"/>
          <a:ea typeface="+mn-ea"/>
          <a:cs typeface="+mn-cs"/>
        </a:defRPr>
      </a:lvl2pPr>
      <a:lvl3pPr marL="914209" algn="l" defTabSz="914209" rtl="0" eaLnBrk="1" latinLnBrk="0" hangingPunct="1">
        <a:defRPr sz="1900" kern="1200">
          <a:solidFill>
            <a:schemeClr val="tx1"/>
          </a:solidFill>
          <a:latin typeface="+mn-lt"/>
          <a:ea typeface="+mn-ea"/>
          <a:cs typeface="+mn-cs"/>
        </a:defRPr>
      </a:lvl3pPr>
      <a:lvl4pPr marL="1371313" algn="l" defTabSz="914209" rtl="0" eaLnBrk="1" latinLnBrk="0" hangingPunct="1">
        <a:defRPr sz="1900" kern="1200">
          <a:solidFill>
            <a:schemeClr val="tx1"/>
          </a:solidFill>
          <a:latin typeface="+mn-lt"/>
          <a:ea typeface="+mn-ea"/>
          <a:cs typeface="+mn-cs"/>
        </a:defRPr>
      </a:lvl4pPr>
      <a:lvl5pPr marL="1828420" algn="l" defTabSz="914209" rtl="0" eaLnBrk="1" latinLnBrk="0" hangingPunct="1">
        <a:defRPr sz="1900" kern="1200">
          <a:solidFill>
            <a:schemeClr val="tx1"/>
          </a:solidFill>
          <a:latin typeface="+mn-lt"/>
          <a:ea typeface="+mn-ea"/>
          <a:cs typeface="+mn-cs"/>
        </a:defRPr>
      </a:lvl5pPr>
      <a:lvl6pPr marL="2285521" algn="l" defTabSz="914209" rtl="0" eaLnBrk="1" latinLnBrk="0" hangingPunct="1">
        <a:defRPr sz="1900" kern="1200">
          <a:solidFill>
            <a:schemeClr val="tx1"/>
          </a:solidFill>
          <a:latin typeface="+mn-lt"/>
          <a:ea typeface="+mn-ea"/>
          <a:cs typeface="+mn-cs"/>
        </a:defRPr>
      </a:lvl6pPr>
      <a:lvl7pPr marL="2742629" algn="l" defTabSz="914209" rtl="0" eaLnBrk="1" latinLnBrk="0" hangingPunct="1">
        <a:defRPr sz="1900" kern="1200">
          <a:solidFill>
            <a:schemeClr val="tx1"/>
          </a:solidFill>
          <a:latin typeface="+mn-lt"/>
          <a:ea typeface="+mn-ea"/>
          <a:cs typeface="+mn-cs"/>
        </a:defRPr>
      </a:lvl7pPr>
      <a:lvl8pPr marL="3199733" algn="l" defTabSz="914209" rtl="0" eaLnBrk="1" latinLnBrk="0" hangingPunct="1">
        <a:defRPr sz="1900" kern="1200">
          <a:solidFill>
            <a:schemeClr val="tx1"/>
          </a:solidFill>
          <a:latin typeface="+mn-lt"/>
          <a:ea typeface="+mn-ea"/>
          <a:cs typeface="+mn-cs"/>
        </a:defRPr>
      </a:lvl8pPr>
      <a:lvl9pPr marL="3656840" algn="l" defTabSz="914209"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pPr/>
              <a:t>12/28/2025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499815"/>
      </p:ext>
    </p:extLst>
  </p:cSld>
  <p:clrMap bg1="lt1" tx1="dk1" bg2="lt2" tx2="dk2" accent1="accent1" accent2="accent2" accent3="accent3" accent4="accent4" accent5="accent5" accent6="accent6" hlink="hlink" folHlink="folHlink"/>
  <p:sldLayoutIdLst>
    <p:sldLayoutId id="2147484064" r:id="rId1"/>
  </p:sldLayoutIdLst>
  <mc:AlternateContent xmlns:mc="http://schemas.openxmlformats.org/markup-compatibility/2006" xmlns:p15="http://schemas.microsoft.com/office/powerpoint/2012/main">
    <mc:Choice Requires="p15">
      <p:transition xmlns:p14="http://schemas.microsoft.com/office/powerpoint/2010/main" spd="slow" p14:dur="3250">
        <p15:prstTrans prst="origami"/>
        <p:sndAc>
          <p:stSnd>
            <p:snd r:embed="rId3" name="whoosh.wav"/>
          </p:stSnd>
        </p:sndAc>
      </p:transition>
    </mc:Choice>
    <mc:Fallback xmlns:p14="http://schemas.microsoft.com/office/powerpoint/2010/main" xmlns="">
      <p:transition spd="slow">
        <p:fade/>
        <p:sndAc>
          <p:stSnd>
            <p:snd r:embed="rId15" name="whoosh.wav"/>
          </p:stSnd>
        </p:sndAc>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jpeg"/><Relationship Id="rId3" Type="http://schemas.openxmlformats.org/officeDocument/2006/relationships/image" Target="../media/image30.jpeg"/><Relationship Id="rId7" Type="http://schemas.openxmlformats.org/officeDocument/2006/relationships/slide" Target="slide2.xml"/><Relationship Id="rId12" Type="http://schemas.microsoft.com/office/2007/relationships/hdphoto" Target="../media/hdphoto4.wdp"/><Relationship Id="rId2" Type="http://schemas.openxmlformats.org/officeDocument/2006/relationships/image" Target="../media/image29.jpg"/><Relationship Id="rId1" Type="http://schemas.openxmlformats.org/officeDocument/2006/relationships/slideLayout" Target="../slideLayouts/slideLayout8.xml"/><Relationship Id="rId6" Type="http://schemas.openxmlformats.org/officeDocument/2006/relationships/image" Target="../media/image33.jpg"/><Relationship Id="rId11" Type="http://schemas.openxmlformats.org/officeDocument/2006/relationships/image" Target="../media/image36.png"/><Relationship Id="rId5" Type="http://schemas.openxmlformats.org/officeDocument/2006/relationships/image" Target="../media/image32.jpg"/><Relationship Id="rId15" Type="http://schemas.openxmlformats.org/officeDocument/2006/relationships/image" Target="../media/image39.jpeg"/><Relationship Id="rId10" Type="http://schemas.microsoft.com/office/2007/relationships/hdphoto" Target="../media/hdphoto3.wdp"/><Relationship Id="rId4" Type="http://schemas.openxmlformats.org/officeDocument/2006/relationships/image" Target="../media/image31.jpeg"/><Relationship Id="rId9" Type="http://schemas.openxmlformats.org/officeDocument/2006/relationships/image" Target="../media/image35.png"/><Relationship Id="rId14" Type="http://schemas.openxmlformats.org/officeDocument/2006/relationships/image" Target="../media/image38.jpg"/></Relationships>
</file>

<file path=ppt/slides/_rels/slide1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2.jpeg"/></Relationships>
</file>

<file path=ppt/slides/_rels/slide1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6.xml"/><Relationship Id="rId7" Type="http://schemas.openxmlformats.org/officeDocument/2006/relationships/image" Target="../media/image7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slide" Target="slide4.xml"/><Relationship Id="rId18" Type="http://schemas.openxmlformats.org/officeDocument/2006/relationships/image" Target="../media/image48.png"/><Relationship Id="rId26" Type="http://schemas.openxmlformats.org/officeDocument/2006/relationships/slide" Target="slide3.xml"/><Relationship Id="rId3" Type="http://schemas.openxmlformats.org/officeDocument/2006/relationships/image" Target="../media/image40.jpg"/><Relationship Id="rId21" Type="http://schemas.openxmlformats.org/officeDocument/2006/relationships/slide" Target="slide8.xml"/><Relationship Id="rId7" Type="http://schemas.microsoft.com/office/2007/relationships/hdphoto" Target="../media/hdphoto5.wdp"/><Relationship Id="rId12" Type="http://schemas.microsoft.com/office/2007/relationships/hdphoto" Target="../media/hdphoto7.wdp"/><Relationship Id="rId17" Type="http://schemas.openxmlformats.org/officeDocument/2006/relationships/slide" Target="slide6.xml"/><Relationship Id="rId25" Type="http://schemas.openxmlformats.org/officeDocument/2006/relationships/image" Target="../media/image53.jpeg"/><Relationship Id="rId2" Type="http://schemas.openxmlformats.org/officeDocument/2006/relationships/slide" Target="slide9.xml"/><Relationship Id="rId16" Type="http://schemas.openxmlformats.org/officeDocument/2006/relationships/image" Target="../media/image47.png"/><Relationship Id="rId20" Type="http://schemas.openxmlformats.org/officeDocument/2006/relationships/image" Target="../media/image49.png"/><Relationship Id="rId1" Type="http://schemas.openxmlformats.org/officeDocument/2006/relationships/slideLayout" Target="../slideLayouts/slideLayout8.xml"/><Relationship Id="rId6" Type="http://schemas.openxmlformats.org/officeDocument/2006/relationships/image" Target="../media/image42.png"/><Relationship Id="rId11" Type="http://schemas.openxmlformats.org/officeDocument/2006/relationships/image" Target="../media/image45.png"/><Relationship Id="rId24" Type="http://schemas.openxmlformats.org/officeDocument/2006/relationships/image" Target="../media/image52.jpeg"/><Relationship Id="rId5" Type="http://schemas.openxmlformats.org/officeDocument/2006/relationships/image" Target="../media/image38.jpg"/><Relationship Id="rId15" Type="http://schemas.openxmlformats.org/officeDocument/2006/relationships/slide" Target="slide5.xml"/><Relationship Id="rId23" Type="http://schemas.openxmlformats.org/officeDocument/2006/relationships/image" Target="../media/image51.png"/><Relationship Id="rId10" Type="http://schemas.microsoft.com/office/2007/relationships/hdphoto" Target="../media/hdphoto6.wdp"/><Relationship Id="rId19" Type="http://schemas.openxmlformats.org/officeDocument/2006/relationships/slide" Target="slide7.xml"/><Relationship Id="rId4" Type="http://schemas.openxmlformats.org/officeDocument/2006/relationships/image" Target="../media/image41.jpg"/><Relationship Id="rId9" Type="http://schemas.openxmlformats.org/officeDocument/2006/relationships/image" Target="../media/image44.png"/><Relationship Id="rId14" Type="http://schemas.openxmlformats.org/officeDocument/2006/relationships/image" Target="../media/image46.png"/><Relationship Id="rId22" Type="http://schemas.openxmlformats.org/officeDocument/2006/relationships/image" Target="../media/image50.png"/></Relationships>
</file>

<file path=ppt/slides/_rels/slide2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9.png"/><Relationship Id="rId2" Type="http://schemas.openxmlformats.org/officeDocument/2006/relationships/image" Target="../media/image74.png"/><Relationship Id="rId16" Type="http://schemas.openxmlformats.org/officeDocument/2006/relationships/image" Target="../media/image88.png"/><Relationship Id="rId1" Type="http://schemas.openxmlformats.org/officeDocument/2006/relationships/slideLayout" Target="../slideLayouts/slideLayout10.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6" name="Ảnh 5"/>
          <p:cNvPicPr>
            <a:picLocks noChangeAspect="1"/>
          </p:cNvPicPr>
          <p:nvPr/>
        </p:nvPicPr>
        <p:blipFill>
          <a:blip r:embed="rId3" cstate="print">
            <a:clrChange>
              <a:clrFrom>
                <a:srgbClr val="F6F6F6"/>
              </a:clrFrom>
              <a:clrTo>
                <a:srgbClr val="F6F6F6">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753100" y="3886200"/>
            <a:ext cx="990600" cy="838200"/>
          </a:xfrm>
          <a:prstGeom prst="rect">
            <a:avLst/>
          </a:prstGeom>
        </p:spPr>
      </p:pic>
      <p:pic>
        <p:nvPicPr>
          <p:cNvPr id="18" name="Ảnh 1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27166" y="3293180"/>
            <a:ext cx="1563683" cy="1563683"/>
          </a:xfrm>
          <a:prstGeom prst="rect">
            <a:avLst/>
          </a:prstGeom>
        </p:spPr>
      </p:pic>
      <p:pic>
        <p:nvPicPr>
          <p:cNvPr id="17" name="Ảnh 1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924174">
            <a:off x="3664631" y="4694956"/>
            <a:ext cx="1382677" cy="1819311"/>
          </a:xfrm>
          <a:prstGeom prst="rect">
            <a:avLst/>
          </a:prstGeom>
        </p:spPr>
      </p:pic>
      <p:pic>
        <p:nvPicPr>
          <p:cNvPr id="19" name="Ảnh 1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66879" y="5405905"/>
            <a:ext cx="1501973" cy="1380191"/>
          </a:xfrm>
          <a:prstGeom prst="rect">
            <a:avLst/>
          </a:prstGeom>
        </p:spPr>
      </p:pic>
      <p:pic>
        <p:nvPicPr>
          <p:cNvPr id="24" name="Ảnh 23">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131914" y="6041793"/>
            <a:ext cx="1752601" cy="1083002"/>
          </a:xfrm>
          <a:prstGeom prst="rect">
            <a:avLst/>
          </a:prstGeom>
        </p:spPr>
      </p:pic>
      <p:pic>
        <p:nvPicPr>
          <p:cNvPr id="31" name="Ảnh 30"/>
          <p:cNvPicPr>
            <a:picLocks noChangeAspect="1"/>
          </p:cNvPicPr>
          <p:nvPr/>
        </p:nvPicPr>
        <p:blipFill>
          <a:blip r:embed="rId9" cstate="hqprint">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0" b="100000" l="10000" r="94667"/>
                    </a14:imgEffect>
                  </a14:imgLayer>
                </a14:imgProps>
              </a:ext>
              <a:ext uri="{28A0092B-C50C-407E-A947-70E740481C1C}">
                <a14:useLocalDpi xmlns:a14="http://schemas.microsoft.com/office/drawing/2010/main" val="0"/>
              </a:ext>
            </a:extLst>
          </a:blip>
          <a:stretch>
            <a:fillRect/>
          </a:stretch>
        </p:blipFill>
        <p:spPr>
          <a:xfrm rot="1288465">
            <a:off x="7727286" y="473887"/>
            <a:ext cx="838200" cy="745067"/>
          </a:xfrm>
          <a:prstGeom prst="rect">
            <a:avLst/>
          </a:prstGeom>
        </p:spPr>
      </p:pic>
      <p:pic>
        <p:nvPicPr>
          <p:cNvPr id="32" name="Ảnh 31"/>
          <p:cNvPicPr>
            <a:picLocks noChangeAspect="1"/>
          </p:cNvPicPr>
          <p:nvPr/>
        </p:nvPicPr>
        <p:blipFill>
          <a:blip r:embed="rId9" cstate="hqprint">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0" b="100000" l="10000" r="94667"/>
                    </a14:imgEffect>
                  </a14:imgLayer>
                </a14:imgProps>
              </a:ext>
              <a:ext uri="{28A0092B-C50C-407E-A947-70E740481C1C}">
                <a14:useLocalDpi xmlns:a14="http://schemas.microsoft.com/office/drawing/2010/main" val="0"/>
              </a:ext>
            </a:extLst>
          </a:blip>
          <a:stretch>
            <a:fillRect/>
          </a:stretch>
        </p:blipFill>
        <p:spPr>
          <a:xfrm rot="1288465">
            <a:off x="8724900" y="643468"/>
            <a:ext cx="838200" cy="745067"/>
          </a:xfrm>
          <a:prstGeom prst="rect">
            <a:avLst/>
          </a:prstGeom>
        </p:spPr>
      </p:pic>
      <p:pic>
        <p:nvPicPr>
          <p:cNvPr id="33" name="Ảnh 32"/>
          <p:cNvPicPr>
            <a:picLocks noChangeAspect="1"/>
          </p:cNvPicPr>
          <p:nvPr/>
        </p:nvPicPr>
        <p:blipFill>
          <a:blip r:embed="rId9" cstate="hqprint">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0" b="100000" l="10000" r="94667"/>
                    </a14:imgEffect>
                  </a14:imgLayer>
                </a14:imgProps>
              </a:ext>
              <a:ext uri="{28A0092B-C50C-407E-A947-70E740481C1C}">
                <a14:useLocalDpi xmlns:a14="http://schemas.microsoft.com/office/drawing/2010/main" val="0"/>
              </a:ext>
            </a:extLst>
          </a:blip>
          <a:stretch>
            <a:fillRect/>
          </a:stretch>
        </p:blipFill>
        <p:spPr>
          <a:xfrm rot="1288465">
            <a:off x="9750093" y="1217423"/>
            <a:ext cx="838200" cy="745067"/>
          </a:xfrm>
          <a:prstGeom prst="rect">
            <a:avLst/>
          </a:prstGeom>
        </p:spPr>
      </p:pic>
      <p:pic>
        <p:nvPicPr>
          <p:cNvPr id="34" name="Ảnh 33"/>
          <p:cNvPicPr>
            <a:picLocks noChangeAspect="1"/>
          </p:cNvPicPr>
          <p:nvPr/>
        </p:nvPicPr>
        <p:blipFill>
          <a:blip r:embed="rId9" cstate="hqprint">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0" b="100000" l="10000" r="94667"/>
                    </a14:imgEffect>
                  </a14:imgLayer>
                </a14:imgProps>
              </a:ext>
              <a:ext uri="{28A0092B-C50C-407E-A947-70E740481C1C}">
                <a14:useLocalDpi xmlns:a14="http://schemas.microsoft.com/office/drawing/2010/main" val="0"/>
              </a:ext>
            </a:extLst>
          </a:blip>
          <a:stretch>
            <a:fillRect/>
          </a:stretch>
        </p:blipFill>
        <p:spPr>
          <a:xfrm rot="1288465">
            <a:off x="9568301" y="407931"/>
            <a:ext cx="838200" cy="745067"/>
          </a:xfrm>
          <a:prstGeom prst="rect">
            <a:avLst/>
          </a:prstGeom>
        </p:spPr>
      </p:pic>
      <p:pic>
        <p:nvPicPr>
          <p:cNvPr id="35" name="Ảnh 34"/>
          <p:cNvPicPr>
            <a:picLocks noChangeAspect="1"/>
          </p:cNvPicPr>
          <p:nvPr/>
        </p:nvPicPr>
        <p:blipFill>
          <a:blip r:embed="rId9" cstate="hqprint">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0" b="100000" l="10000" r="94667"/>
                    </a14:imgEffect>
                  </a14:imgLayer>
                </a14:imgProps>
              </a:ext>
              <a:ext uri="{28A0092B-C50C-407E-A947-70E740481C1C}">
                <a14:useLocalDpi xmlns:a14="http://schemas.microsoft.com/office/drawing/2010/main" val="0"/>
              </a:ext>
            </a:extLst>
          </a:blip>
          <a:stretch>
            <a:fillRect/>
          </a:stretch>
        </p:blipFill>
        <p:spPr>
          <a:xfrm>
            <a:off x="1752600" y="1388534"/>
            <a:ext cx="838200" cy="745067"/>
          </a:xfrm>
          <a:prstGeom prst="rect">
            <a:avLst/>
          </a:prstGeom>
        </p:spPr>
      </p:pic>
      <p:pic>
        <p:nvPicPr>
          <p:cNvPr id="36" name="Ảnh 35"/>
          <p:cNvPicPr>
            <a:picLocks noChangeAspect="1"/>
          </p:cNvPicPr>
          <p:nvPr/>
        </p:nvPicPr>
        <p:blipFill>
          <a:blip r:embed="rId9" cstate="hqprint">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0" b="100000" l="10000" r="94667"/>
                    </a14:imgEffect>
                  </a14:imgLayer>
                </a14:imgProps>
              </a:ext>
              <a:ext uri="{28A0092B-C50C-407E-A947-70E740481C1C}">
                <a14:useLocalDpi xmlns:a14="http://schemas.microsoft.com/office/drawing/2010/main" val="0"/>
              </a:ext>
            </a:extLst>
          </a:blip>
          <a:stretch>
            <a:fillRect/>
          </a:stretch>
        </p:blipFill>
        <p:spPr>
          <a:xfrm rot="1288465">
            <a:off x="2171700" y="643467"/>
            <a:ext cx="838200" cy="745067"/>
          </a:xfrm>
          <a:prstGeom prst="rect">
            <a:avLst/>
          </a:prstGeom>
        </p:spPr>
      </p:pic>
      <p:pic>
        <p:nvPicPr>
          <p:cNvPr id="37" name="Ảnh 36"/>
          <p:cNvPicPr>
            <a:picLocks noChangeAspect="1"/>
          </p:cNvPicPr>
          <p:nvPr/>
        </p:nvPicPr>
        <p:blipFill>
          <a:blip r:embed="rId9" cstate="hqprint">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0" b="100000" l="10000" r="94667"/>
                    </a14:imgEffect>
                  </a14:imgLayer>
                </a14:imgProps>
              </a:ext>
              <a:ext uri="{28A0092B-C50C-407E-A947-70E740481C1C}">
                <a14:useLocalDpi xmlns:a14="http://schemas.microsoft.com/office/drawing/2010/main" val="0"/>
              </a:ext>
            </a:extLst>
          </a:blip>
          <a:stretch>
            <a:fillRect/>
          </a:stretch>
        </p:blipFill>
        <p:spPr>
          <a:xfrm rot="1288465">
            <a:off x="2926686" y="443328"/>
            <a:ext cx="838200" cy="745067"/>
          </a:xfrm>
          <a:prstGeom prst="rect">
            <a:avLst/>
          </a:prstGeom>
        </p:spPr>
      </p:pic>
      <p:pic>
        <p:nvPicPr>
          <p:cNvPr id="38" name="Ảnh 37"/>
          <p:cNvPicPr>
            <a:picLocks noChangeAspect="1"/>
          </p:cNvPicPr>
          <p:nvPr/>
        </p:nvPicPr>
        <p:blipFill>
          <a:blip r:embed="rId9" cstate="hqprint">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0" b="100000" l="10000" r="94667"/>
                    </a14:imgEffect>
                  </a14:imgLayer>
                </a14:imgProps>
              </a:ext>
              <a:ext uri="{28A0092B-C50C-407E-A947-70E740481C1C}">
                <a14:useLocalDpi xmlns:a14="http://schemas.microsoft.com/office/drawing/2010/main" val="0"/>
              </a:ext>
            </a:extLst>
          </a:blip>
          <a:stretch>
            <a:fillRect/>
          </a:stretch>
        </p:blipFill>
        <p:spPr>
          <a:xfrm rot="1288465">
            <a:off x="3734278" y="143368"/>
            <a:ext cx="838200" cy="745067"/>
          </a:xfrm>
          <a:prstGeom prst="rect">
            <a:avLst/>
          </a:prstGeom>
        </p:spPr>
      </p:pic>
      <p:pic>
        <p:nvPicPr>
          <p:cNvPr id="39" name="Picture 3" descr="C:\Users\ADMIN\Desktop\Tai nguyen thiet ke tro choi\Bảng gỗ\49f1b87228eb6bdb68e300357ebeb9ca (2).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752601" y="1369343"/>
            <a:ext cx="8279909" cy="2823247"/>
          </a:xfrm>
          <a:prstGeom prst="rect">
            <a:avLst/>
          </a:prstGeom>
          <a:noFill/>
          <a:extLst>
            <a:ext uri="{909E8E84-426E-40DD-AFC4-6F175D3DCCD1}">
              <a14:hiddenFill xmlns:a14="http://schemas.microsoft.com/office/drawing/2010/main">
                <a:solidFill>
                  <a:srgbClr val="FFFFFF"/>
                </a:solidFill>
              </a14:hiddenFill>
            </a:ext>
          </a:extLst>
        </p:spPr>
      </p:pic>
      <p:sp>
        <p:nvSpPr>
          <p:cNvPr id="40" name="Hình chữ nhật 39"/>
          <p:cNvSpPr/>
          <p:nvPr/>
        </p:nvSpPr>
        <p:spPr>
          <a:xfrm>
            <a:off x="2965040" y="1637613"/>
            <a:ext cx="5692006" cy="173893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12700">
                  <a:solidFill>
                    <a:srgbClr val="8CADAE">
                      <a:lumMod val="50000"/>
                    </a:srgbClr>
                  </a:solidFill>
                  <a:prstDash val="solid"/>
                </a:ln>
                <a:solidFill>
                  <a:srgbClr val="1B1BD7"/>
                </a:solidFill>
                <a:effectLst>
                  <a:glow rad="139700">
                    <a:srgbClr val="D19049">
                      <a:satMod val="175000"/>
                      <a:alpha val="40000"/>
                    </a:srgbClr>
                  </a:glow>
                  <a:innerShdw blurRad="177800">
                    <a:srgbClr val="8CADAE">
                      <a:lumMod val="50000"/>
                    </a:srgbClr>
                  </a:innerShdw>
                </a:effectLst>
                <a:uLnTx/>
                <a:uFillTx/>
                <a:latin typeface="Times New Roman" panose="02020603050405020304" pitchFamily="18" charset="0"/>
                <a:ea typeface="+mn-ea"/>
                <a:cs typeface="+mn-cs"/>
              </a:rPr>
              <a:t>HÁI TÁO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700" b="1" i="0" u="none" strike="noStrike" kern="1200" cap="none" spc="0" normalizeH="0" baseline="0" noProof="0" dirty="0">
              <a:ln w="12700">
                <a:solidFill>
                  <a:srgbClr val="8CADAE">
                    <a:lumMod val="50000"/>
                  </a:srgbClr>
                </a:solidFill>
                <a:prstDash val="solid"/>
              </a:ln>
              <a:solidFill>
                <a:srgbClr val="1B1BD7"/>
              </a:solidFill>
              <a:effectLst>
                <a:glow rad="139700">
                  <a:srgbClr val="D19049">
                    <a:satMod val="175000"/>
                    <a:alpha val="40000"/>
                  </a:srgbClr>
                </a:glow>
                <a:innerShdw blurRad="177800">
                  <a:srgbClr val="8CADAE">
                    <a:lumMod val="50000"/>
                  </a:srgbClr>
                </a:innerShdw>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12700">
                  <a:solidFill>
                    <a:srgbClr val="8CADAE">
                      <a:lumMod val="50000"/>
                    </a:srgbClr>
                  </a:solidFill>
                  <a:prstDash val="solid"/>
                </a:ln>
                <a:solidFill>
                  <a:srgbClr val="1B1BD7"/>
                </a:solidFill>
                <a:effectLst>
                  <a:glow rad="139700">
                    <a:srgbClr val="D19049">
                      <a:satMod val="175000"/>
                      <a:alpha val="40000"/>
                    </a:srgbClr>
                  </a:glow>
                  <a:innerShdw blurRad="177800">
                    <a:srgbClr val="8CADAE">
                      <a:lumMod val="50000"/>
                    </a:srgbClr>
                  </a:innerShdw>
                </a:effectLst>
                <a:uLnTx/>
                <a:uFillTx/>
                <a:latin typeface="Times New Roman" panose="02020603050405020304" pitchFamily="18" charset="0"/>
                <a:ea typeface="+mn-ea"/>
                <a:cs typeface="+mn-cs"/>
              </a:rPr>
              <a:t>CÙNG BẠCH TUYẾT</a:t>
            </a:r>
          </a:p>
        </p:txBody>
      </p:sp>
      <p:pic>
        <p:nvPicPr>
          <p:cNvPr id="41" name="Picture 6" descr="Káº¿t quáº£ hÃ¬nh áº£nh cho khá»  hoáº¡t hÃ¬nh"/>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12131" y="1346520"/>
            <a:ext cx="1065294" cy="1420393"/>
          </a:xfrm>
          <a:prstGeom prst="rect">
            <a:avLst/>
          </a:prstGeom>
          <a:noFill/>
          <a:extLst>
            <a:ext uri="{909E8E84-426E-40DD-AFC4-6F175D3DCCD1}">
              <a14:hiddenFill xmlns:a14="http://schemas.microsoft.com/office/drawing/2010/main">
                <a:solidFill>
                  <a:srgbClr val="FFFFFF"/>
                </a:solidFill>
              </a14:hiddenFill>
            </a:ext>
          </a:extLst>
        </p:spPr>
      </p:pic>
      <p:pic>
        <p:nvPicPr>
          <p:cNvPr id="42" name="Ảnh 41"/>
          <p:cNvPicPr>
            <a:picLocks noChangeAspect="1"/>
          </p:cNvPicPr>
          <p:nvPr/>
        </p:nvPicPr>
        <p:blipFill>
          <a:blip r:embed="rId9" cstate="hqprint">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0" b="100000" l="10000" r="94667"/>
                    </a14:imgEffect>
                  </a14:imgLayer>
                </a14:imgProps>
              </a:ext>
              <a:ext uri="{28A0092B-C50C-407E-A947-70E740481C1C}">
                <a14:useLocalDpi xmlns:a14="http://schemas.microsoft.com/office/drawing/2010/main" val="0"/>
              </a:ext>
            </a:extLst>
          </a:blip>
          <a:stretch>
            <a:fillRect/>
          </a:stretch>
        </p:blipFill>
        <p:spPr>
          <a:xfrm rot="1288465">
            <a:off x="8074683" y="558030"/>
            <a:ext cx="838200" cy="745067"/>
          </a:xfrm>
          <a:prstGeom prst="rect">
            <a:avLst/>
          </a:prstGeom>
        </p:spPr>
      </p:pic>
      <p:pic>
        <p:nvPicPr>
          <p:cNvPr id="43" name="Ảnh 42"/>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74530" y="3480013"/>
            <a:ext cx="2126343" cy="3349881"/>
          </a:xfrm>
          <a:prstGeom prst="rect">
            <a:avLst/>
          </a:prstGeom>
        </p:spPr>
      </p:pic>
      <p:pic>
        <p:nvPicPr>
          <p:cNvPr id="44" name="Picture 2" descr="HÃ¬nh áº£nh cÃ³ liÃªn quan"/>
          <p:cNvPicPr>
            <a:picLocks noChangeAspect="1" noChangeArrowheads="1"/>
          </p:cNvPicPr>
          <p:nvPr/>
        </p:nvPicPr>
        <p:blipFill>
          <a:blip r:embed="rId15"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620687" y="3981914"/>
            <a:ext cx="1622425" cy="2847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0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par>
                                <p:cTn id="13" presetID="10" presetClass="emph" presetSubtype="0" repeatCount="indefinite" fill="hold" grpId="1" nodeType="withEffect">
                                  <p:stCondLst>
                                    <p:cond delay="0"/>
                                  </p:stCondLst>
                                  <p:childTnLst>
                                    <p:anim calcmode="discrete" valueType="str">
                                      <p:cBhvr override="childStyle">
                                        <p:cTn id="14" dur="2000" fill="hold"/>
                                        <p:tgtEl>
                                          <p:spTgt spid="40"/>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2082" y="137164"/>
            <a:ext cx="6972146" cy="6659876"/>
          </a:xfrm>
          <a:prstGeom prst="rect">
            <a:avLst/>
          </a:prstGeom>
        </p:spPr>
      </p:pic>
      <p:sp>
        <p:nvSpPr>
          <p:cNvPr id="3" name="Rounded Rectangle 9">
            <a:extLst>
              <a:ext uri="{FF2B5EF4-FFF2-40B4-BE49-F238E27FC236}">
                <a16:creationId xmlns:a16="http://schemas.microsoft.com/office/drawing/2014/main" id="{D551ABBC-15FD-11F1-AD9B-99388E04C899}"/>
              </a:ext>
            </a:extLst>
          </p:cNvPr>
          <p:cNvSpPr/>
          <p:nvPr/>
        </p:nvSpPr>
        <p:spPr>
          <a:xfrm>
            <a:off x="200719" y="0"/>
            <a:ext cx="2955492" cy="941185"/>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Tree>
    <p:extLst>
      <p:ext uri="{BB962C8B-B14F-4D97-AF65-F5344CB8AC3E}">
        <p14:creationId xmlns:p14="http://schemas.microsoft.com/office/powerpoint/2010/main" val="222512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FDFE69-5468-E0EF-A01D-33FF6C1E1C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2" b="62150"/>
          <a:stretch/>
        </p:blipFill>
        <p:spPr>
          <a:xfrm>
            <a:off x="2072448" y="36871"/>
            <a:ext cx="7331775" cy="4075564"/>
          </a:xfrm>
          <a:prstGeom prst="rect">
            <a:avLst/>
          </a:prstGeom>
        </p:spPr>
      </p:pic>
      <p:grpSp>
        <p:nvGrpSpPr>
          <p:cNvPr id="6" name="Group 5">
            <a:extLst>
              <a:ext uri="{FF2B5EF4-FFF2-40B4-BE49-F238E27FC236}">
                <a16:creationId xmlns:a16="http://schemas.microsoft.com/office/drawing/2014/main" id="{64647BD2-8A9D-0CD1-8183-73A385929102}"/>
              </a:ext>
            </a:extLst>
          </p:cNvPr>
          <p:cNvGrpSpPr/>
          <p:nvPr/>
        </p:nvGrpSpPr>
        <p:grpSpPr>
          <a:xfrm>
            <a:off x="754152" y="420357"/>
            <a:ext cx="2621250" cy="941185"/>
            <a:chOff x="63500" y="1429216"/>
            <a:chExt cx="1970813" cy="705889"/>
          </a:xfrm>
        </p:grpSpPr>
        <p:sp>
          <p:nvSpPr>
            <p:cNvPr id="14" name="Rounded Rectangle 7">
              <a:extLst>
                <a:ext uri="{FF2B5EF4-FFF2-40B4-BE49-F238E27FC236}">
                  <a16:creationId xmlns:a16="http://schemas.microsoft.com/office/drawing/2014/main" id="{F1880AD3-A5EE-C2F5-6988-8A4CE4B2B078}"/>
                </a:ext>
              </a:extLst>
            </p:cNvPr>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5" name="Oval 14">
              <a:extLst>
                <a:ext uri="{FF2B5EF4-FFF2-40B4-BE49-F238E27FC236}">
                  <a16:creationId xmlns:a16="http://schemas.microsoft.com/office/drawing/2014/main" id="{D6A70BCE-55AC-9563-E2CE-029FEE32E560}"/>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itchFamily="34" charset="0"/>
                  <a:ea typeface="Arial-Rounded" pitchFamily="34" charset="0"/>
                  <a:cs typeface="Arial-Rounded" pitchFamily="34" charset="0"/>
                </a:rPr>
                <a:t>4</a:t>
              </a:r>
            </a:p>
          </p:txBody>
        </p:sp>
      </p:grpSp>
      <p:sp>
        <p:nvSpPr>
          <p:cNvPr id="16" name="Title 1">
            <a:extLst>
              <a:ext uri="{FF2B5EF4-FFF2-40B4-BE49-F238E27FC236}">
                <a16:creationId xmlns:a16="http://schemas.microsoft.com/office/drawing/2014/main" id="{26995695-549D-0546-19D8-D30F63B58095}"/>
              </a:ext>
            </a:extLst>
          </p:cNvPr>
          <p:cNvSpPr txBox="1">
            <a:spLocks/>
          </p:cNvSpPr>
          <p:nvPr/>
        </p:nvSpPr>
        <p:spPr>
          <a:xfrm>
            <a:off x="247650" y="43078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a:solidFill>
                  <a:srgbClr val="0070C0"/>
                </a:solidFill>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Ngày nghỉ, Hà thoải mái vui đùa với hoa trái vườn nhà. Hà thì thầm với cây xoài lúc lỉu quả. Hà cúi trêu đám dây khoai lang đang bò trên mặt đất. Em cùng gió nô giỡn bên những bông hoa huệ trắng. Em đưa tay vuốt ve những cánh thuỷ tiên đang thi nhau khoe sắc.</a:t>
            </a:r>
          </a:p>
        </p:txBody>
      </p:sp>
      <p:cxnSp>
        <p:nvCxnSpPr>
          <p:cNvPr id="17" name="Straight Connector 16">
            <a:extLst>
              <a:ext uri="{FF2B5EF4-FFF2-40B4-BE49-F238E27FC236}">
                <a16:creationId xmlns:a16="http://schemas.microsoft.com/office/drawing/2014/main" id="{06431CFA-8D85-C8BF-C19F-07236C59C5D1}"/>
              </a:ext>
            </a:extLst>
          </p:cNvPr>
          <p:cNvCxnSpPr/>
          <p:nvPr/>
        </p:nvCxnSpPr>
        <p:spPr>
          <a:xfrm flipH="1">
            <a:off x="7543711" y="4594081"/>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8239F0FD-883E-7ED6-191E-384CCBC932B7}"/>
              </a:ext>
            </a:extLst>
          </p:cNvPr>
          <p:cNvSpPr/>
          <p:nvPr/>
        </p:nvSpPr>
        <p:spPr>
          <a:xfrm>
            <a:off x="1508671" y="3935537"/>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1</a:t>
            </a:r>
          </a:p>
        </p:txBody>
      </p:sp>
      <p:sp>
        <p:nvSpPr>
          <p:cNvPr id="19" name="Oval 18">
            <a:extLst>
              <a:ext uri="{FF2B5EF4-FFF2-40B4-BE49-F238E27FC236}">
                <a16:creationId xmlns:a16="http://schemas.microsoft.com/office/drawing/2014/main" id="{1F5A9DEF-AA01-BB6C-7E6C-41D8BC3A0610}"/>
              </a:ext>
            </a:extLst>
          </p:cNvPr>
          <p:cNvSpPr/>
          <p:nvPr/>
        </p:nvSpPr>
        <p:spPr>
          <a:xfrm>
            <a:off x="427083" y="443274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2</a:t>
            </a:r>
          </a:p>
        </p:txBody>
      </p:sp>
      <p:cxnSp>
        <p:nvCxnSpPr>
          <p:cNvPr id="20" name="Straight Connector 19">
            <a:extLst>
              <a:ext uri="{FF2B5EF4-FFF2-40B4-BE49-F238E27FC236}">
                <a16:creationId xmlns:a16="http://schemas.microsoft.com/office/drawing/2014/main" id="{24D492FB-526B-B05D-73C6-3ACFBAF28F1B}"/>
              </a:ext>
            </a:extLst>
          </p:cNvPr>
          <p:cNvCxnSpPr/>
          <p:nvPr/>
        </p:nvCxnSpPr>
        <p:spPr>
          <a:xfrm flipH="1">
            <a:off x="11842695" y="4167328"/>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8E6A8F-1534-49F5-55FB-6982B05E961B}"/>
              </a:ext>
            </a:extLst>
          </p:cNvPr>
          <p:cNvCxnSpPr/>
          <p:nvPr/>
        </p:nvCxnSpPr>
        <p:spPr>
          <a:xfrm flipH="1">
            <a:off x="6782954" y="5114120"/>
            <a:ext cx="106644"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12187FA5-5553-3C5A-9F68-7B3E75566017}"/>
              </a:ext>
            </a:extLst>
          </p:cNvPr>
          <p:cNvSpPr/>
          <p:nvPr/>
        </p:nvSpPr>
        <p:spPr>
          <a:xfrm>
            <a:off x="7655248" y="4544087"/>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3</a:t>
            </a:r>
          </a:p>
        </p:txBody>
      </p:sp>
      <p:cxnSp>
        <p:nvCxnSpPr>
          <p:cNvPr id="23" name="Straight Connector 22">
            <a:extLst>
              <a:ext uri="{FF2B5EF4-FFF2-40B4-BE49-F238E27FC236}">
                <a16:creationId xmlns:a16="http://schemas.microsoft.com/office/drawing/2014/main" id="{3FB4BF78-0B38-F16A-3125-17A71D5FC8CB}"/>
              </a:ext>
            </a:extLst>
          </p:cNvPr>
          <p:cNvCxnSpPr/>
          <p:nvPr/>
        </p:nvCxnSpPr>
        <p:spPr>
          <a:xfrm flipH="1">
            <a:off x="5620690" y="5628045"/>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81AAB977-F184-1086-BEFB-3C3FDA094D5D}"/>
              </a:ext>
            </a:extLst>
          </p:cNvPr>
          <p:cNvSpPr/>
          <p:nvPr/>
        </p:nvSpPr>
        <p:spPr>
          <a:xfrm>
            <a:off x="7060202" y="5092690"/>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4</a:t>
            </a:r>
          </a:p>
        </p:txBody>
      </p:sp>
      <p:cxnSp>
        <p:nvCxnSpPr>
          <p:cNvPr id="25" name="Straight Connector 24">
            <a:extLst>
              <a:ext uri="{FF2B5EF4-FFF2-40B4-BE49-F238E27FC236}">
                <a16:creationId xmlns:a16="http://schemas.microsoft.com/office/drawing/2014/main" id="{34D9A839-D3B5-09B4-DC6E-2F87C5EC1F91}"/>
              </a:ext>
            </a:extLst>
          </p:cNvPr>
          <p:cNvCxnSpPr/>
          <p:nvPr/>
        </p:nvCxnSpPr>
        <p:spPr>
          <a:xfrm flipH="1">
            <a:off x="6652287" y="6148972"/>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AB0B64ED-246F-22E0-A9AF-BF99CC2978F9}"/>
              </a:ext>
            </a:extLst>
          </p:cNvPr>
          <p:cNvSpPr/>
          <p:nvPr/>
        </p:nvSpPr>
        <p:spPr>
          <a:xfrm>
            <a:off x="5928519" y="5541482"/>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5</a:t>
            </a:r>
          </a:p>
        </p:txBody>
      </p:sp>
      <p:cxnSp>
        <p:nvCxnSpPr>
          <p:cNvPr id="27" name="Straight Connector 26">
            <a:extLst>
              <a:ext uri="{FF2B5EF4-FFF2-40B4-BE49-F238E27FC236}">
                <a16:creationId xmlns:a16="http://schemas.microsoft.com/office/drawing/2014/main" id="{ACFB935E-A437-87B3-8764-ED3E87EA7864}"/>
              </a:ext>
            </a:extLst>
          </p:cNvPr>
          <p:cNvCxnSpPr/>
          <p:nvPr/>
        </p:nvCxnSpPr>
        <p:spPr>
          <a:xfrm>
            <a:off x="4163399" y="4642588"/>
            <a:ext cx="8926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CBA6E4-9648-D246-E06F-FDD88CFA8E78}"/>
              </a:ext>
            </a:extLst>
          </p:cNvPr>
          <p:cNvCxnSpPr/>
          <p:nvPr/>
        </p:nvCxnSpPr>
        <p:spPr>
          <a:xfrm>
            <a:off x="345095" y="6661356"/>
            <a:ext cx="7377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BD6E96A-70E4-D2A0-5083-DC1E48EC1EA3}"/>
              </a:ext>
            </a:extLst>
          </p:cNvPr>
          <p:cNvCxnSpPr/>
          <p:nvPr/>
        </p:nvCxnSpPr>
        <p:spPr>
          <a:xfrm>
            <a:off x="3691995" y="6169925"/>
            <a:ext cx="7377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2" grpId="0" animBg="1"/>
      <p:bldP spid="24"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357250" y="990601"/>
            <a:ext cx="5129784"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thoải mái</a:t>
            </a:r>
          </a:p>
        </p:txBody>
      </p:sp>
      <p:sp>
        <p:nvSpPr>
          <p:cNvPr id="6" name="Title 1"/>
          <p:cNvSpPr txBox="1">
            <a:spLocks/>
          </p:cNvSpPr>
          <p:nvPr/>
        </p:nvSpPr>
        <p:spPr>
          <a:xfrm>
            <a:off x="2166884" y="2667000"/>
            <a:ext cx="7510516"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hoa huệ trắng</a:t>
            </a:r>
          </a:p>
        </p:txBody>
      </p:sp>
      <p:sp>
        <p:nvSpPr>
          <p:cNvPr id="4" name="Title 1"/>
          <p:cNvSpPr txBox="1">
            <a:spLocks/>
          </p:cNvSpPr>
          <p:nvPr/>
        </p:nvSpPr>
        <p:spPr>
          <a:xfrm>
            <a:off x="2818623" y="4435826"/>
            <a:ext cx="6207038"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thuỷ tiên</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uyện Chợ M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905" y="769372"/>
            <a:ext cx="3228975"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ách xử lý cây Xoài không ra trái - Nuoitrong1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5904" y="186328"/>
            <a:ext cx="6466668" cy="666184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Sắc đào ngày xuân"/>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 name="Title 1"/>
          <p:cNvSpPr txBox="1">
            <a:spLocks/>
          </p:cNvSpPr>
          <p:nvPr/>
        </p:nvSpPr>
        <p:spPr>
          <a:xfrm>
            <a:off x="5265181" y="5651088"/>
            <a:ext cx="4239491"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white"/>
                </a:solidFill>
                <a:latin typeface="Arial-Rounded" pitchFamily="34" charset="0"/>
                <a:ea typeface="Arial-Rounded" pitchFamily="34" charset="0"/>
                <a:cs typeface="Arial-Rounded" pitchFamily="34" charset="0"/>
              </a:rPr>
              <a:t>cây xoài</a:t>
            </a:r>
          </a:p>
        </p:txBody>
      </p:sp>
    </p:spTree>
    <p:extLst>
      <p:ext uri="{BB962C8B-B14F-4D97-AF65-F5344CB8AC3E}">
        <p14:creationId xmlns:p14="http://schemas.microsoft.com/office/powerpoint/2010/main" val="120228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ách trồng rau lang ăn lá với ngọn cả tuần - Sổ tay nông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96105"/>
            <a:ext cx="6096000" cy="40671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gười xứ Quảng có món rau lang kho mắm cái đặc biệt | Văn hóa | P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1" y="782586"/>
            <a:ext cx="5486385" cy="409421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2910729" y="5450868"/>
            <a:ext cx="6827742"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white"/>
                </a:solidFill>
                <a:latin typeface="Arial-Rounded" pitchFamily="34" charset="0"/>
                <a:ea typeface="Arial-Rounded" pitchFamily="34" charset="0"/>
                <a:cs typeface="Arial-Rounded" pitchFamily="34" charset="0"/>
              </a:rPr>
              <a:t>cây khoai lang</a:t>
            </a:r>
          </a:p>
        </p:txBody>
      </p:sp>
    </p:spTree>
    <p:extLst>
      <p:ext uri="{BB962C8B-B14F-4D97-AF65-F5344CB8AC3E}">
        <p14:creationId xmlns:p14="http://schemas.microsoft.com/office/powerpoint/2010/main" val="9158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op 100 Hình Ảnh Hoa Huệ Trắng Đẹp Nhìn Là Mê - Hoa Ba Miề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261" y="272845"/>
            <a:ext cx="42672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ủ giống hoa huệ ta, củ huệ ta, cánh kép, màu trắng, thơm nức chính hãng  2,900đ"/>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72845"/>
            <a:ext cx="6248400" cy="6248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676544" y="5152104"/>
            <a:ext cx="42394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white"/>
                </a:solidFill>
                <a:latin typeface="Arial-Rounded" pitchFamily="34" charset="0"/>
                <a:ea typeface="Arial-Rounded" pitchFamily="34" charset="0"/>
                <a:cs typeface="Arial-Rounded" pitchFamily="34" charset="0"/>
              </a:rPr>
              <a:t>hoa huệ</a:t>
            </a:r>
          </a:p>
        </p:txBody>
      </p:sp>
    </p:spTree>
    <p:extLst>
      <p:ext uri="{BB962C8B-B14F-4D97-AF65-F5344CB8AC3E}">
        <p14:creationId xmlns:p14="http://schemas.microsoft.com/office/powerpoint/2010/main" val="278674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a Thủy Tiên Có Bao Nhiêu Màu? Ý nghĩa Hoa Theo Màu Sắc - Gánh Hàng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2" y="1295400"/>
            <a:ext cx="5562599" cy="55625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a Thủy Tiên - Biểu Tượng Của Sự Thịnh Vượng Và Giàu Có"/>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540"/>
          <a:stretch/>
        </p:blipFill>
        <p:spPr bwMode="auto">
          <a:xfrm>
            <a:off x="442314" y="1295400"/>
            <a:ext cx="5461950" cy="5562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3276600" y="-45364"/>
            <a:ext cx="567690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white"/>
                </a:solidFill>
                <a:latin typeface="Arial-Rounded" pitchFamily="34" charset="0"/>
                <a:ea typeface="Arial-Rounded" pitchFamily="34" charset="0"/>
                <a:cs typeface="Arial-Rounded" pitchFamily="34" charset="0"/>
              </a:rPr>
              <a:t>hoa thuỷ tiên</a:t>
            </a:r>
          </a:p>
        </p:txBody>
      </p:sp>
    </p:spTree>
    <p:extLst>
      <p:ext uri="{BB962C8B-B14F-4D97-AF65-F5344CB8AC3E}">
        <p14:creationId xmlns:p14="http://schemas.microsoft.com/office/powerpoint/2010/main" val="242763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Ngày nghỉ, Hà thoải mái vui đùa với hoa trái vườn nhà. Hà thì thầm với cây xoài lúc lỉu quả. Hà cúi trêu đám dây khoai lang đang bò trên mặt đất. Em cùng gió nô giỡn bên những bông hoa huệ trắng. Em đưa tay vuốt ve những cánh thuỷ tiên đang thi nhau khoe sắc.</a:t>
            </a:r>
          </a:p>
        </p:txBody>
      </p:sp>
      <p:sp>
        <p:nvSpPr>
          <p:cNvPr id="14" name="Rounded Rectangle 13"/>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Ngày nghỉ, Hà làm gì?</a:t>
            </a:r>
          </a:p>
        </p:txBody>
      </p:sp>
      <p:cxnSp>
        <p:nvCxnSpPr>
          <p:cNvPr id="15" name="Straight Connector 14"/>
          <p:cNvCxnSpPr/>
          <p:nvPr/>
        </p:nvCxnSpPr>
        <p:spPr>
          <a:xfrm>
            <a:off x="1219200" y="990600"/>
            <a:ext cx="105294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87448" y="1617408"/>
            <a:ext cx="3270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71948" y="5503608"/>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Vườn nhà Hà có những cây gì?</a:t>
            </a:r>
          </a:p>
        </p:txBody>
      </p:sp>
      <p:cxnSp>
        <p:nvCxnSpPr>
          <p:cNvPr id="18" name="Straight Connector 17"/>
          <p:cNvCxnSpPr/>
          <p:nvPr/>
        </p:nvCxnSpPr>
        <p:spPr>
          <a:xfrm>
            <a:off x="8102172" y="1602663"/>
            <a:ext cx="20305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507489" y="2271252"/>
            <a:ext cx="27026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44379" y="3625644"/>
            <a:ext cx="20305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462627" y="4267200"/>
            <a:ext cx="20305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70261" y="5503608"/>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white"/>
                </a:solidFill>
                <a:latin typeface="Arial-Rounded" pitchFamily="34" charset="0"/>
                <a:ea typeface="Arial-Rounded" pitchFamily="34" charset="0"/>
                <a:cs typeface="Arial-Rounded" pitchFamily="34" charset="0"/>
              </a:rPr>
              <a:t>Với từng loài cây trong vườn, Hà đã vui đùa như thế nào?</a:t>
            </a:r>
          </a:p>
        </p:txBody>
      </p: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
                                        <p:tgtEl>
                                          <p:spTgt spid="15"/>
                                        </p:tgtEl>
                                      </p:cBhvr>
                                    </p:animEffect>
                                    <p:set>
                                      <p:cBhvr>
                                        <p:cTn id="20" dur="1" fill="hold">
                                          <p:stCondLst>
                                            <p:cond delay="9"/>
                                          </p:stCondLst>
                                        </p:cTn>
                                        <p:tgtEl>
                                          <p:spTgt spid="15"/>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10"/>
                                        <p:tgtEl>
                                          <p:spTgt spid="16"/>
                                        </p:tgtEl>
                                      </p:cBhvr>
                                    </p:animEffect>
                                    <p:set>
                                      <p:cBhvr>
                                        <p:cTn id="23" dur="1" fill="hold">
                                          <p:stCondLst>
                                            <p:cond delay="9"/>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10"/>
                                        <p:tgtEl>
                                          <p:spTgt spid="18"/>
                                        </p:tgtEl>
                                      </p:cBhvr>
                                    </p:animEffect>
                                    <p:set>
                                      <p:cBhvr>
                                        <p:cTn id="53" dur="1" fill="hold">
                                          <p:stCondLst>
                                            <p:cond delay="9"/>
                                          </p:stCondLst>
                                        </p:cTn>
                                        <p:tgtEl>
                                          <p:spTgt spid="18"/>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
                                        <p:tgtEl>
                                          <p:spTgt spid="20"/>
                                        </p:tgtEl>
                                      </p:cBhvr>
                                    </p:animEffect>
                                    <p:set>
                                      <p:cBhvr>
                                        <p:cTn id="56" dur="1" fill="hold">
                                          <p:stCondLst>
                                            <p:cond delay="9"/>
                                          </p:stCondLst>
                                        </p:cTn>
                                        <p:tgtEl>
                                          <p:spTgt spid="20"/>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
                                        <p:tgtEl>
                                          <p:spTgt spid="21"/>
                                        </p:tgtEl>
                                      </p:cBhvr>
                                    </p:animEffect>
                                    <p:set>
                                      <p:cBhvr>
                                        <p:cTn id="59" dur="1" fill="hold">
                                          <p:stCondLst>
                                            <p:cond delay="9"/>
                                          </p:stCondLst>
                                        </p:cTn>
                                        <p:tgtEl>
                                          <p:spTgt spid="21"/>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
                                        <p:tgtEl>
                                          <p:spTgt spid="26"/>
                                        </p:tgtEl>
                                      </p:cBhvr>
                                    </p:animEffect>
                                    <p:set>
                                      <p:cBhvr>
                                        <p:cTn id="62" dur="1" fill="hold">
                                          <p:stCondLst>
                                            <p:cond delay="9"/>
                                          </p:stCondLst>
                                        </p:cTn>
                                        <p:tgtEl>
                                          <p:spTgt spid="2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44984" y="381000"/>
            <a:ext cx="10585017" cy="134686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Hà thì thầm với cây xoài lúc lỉu quả. </a:t>
            </a:r>
          </a:p>
        </p:txBody>
      </p:sp>
      <p:sp>
        <p:nvSpPr>
          <p:cNvPr id="5" name="Title 1"/>
          <p:cNvSpPr txBox="1">
            <a:spLocks/>
          </p:cNvSpPr>
          <p:nvPr/>
        </p:nvSpPr>
        <p:spPr>
          <a:xfrm>
            <a:off x="822872" y="1701140"/>
            <a:ext cx="10585017" cy="134686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Hà cúi trêu đám dây khoai lang đang bò trên mặt đất. </a:t>
            </a:r>
          </a:p>
        </p:txBody>
      </p:sp>
      <p:sp>
        <p:nvSpPr>
          <p:cNvPr id="6" name="Title 1"/>
          <p:cNvSpPr txBox="1">
            <a:spLocks/>
          </p:cNvSpPr>
          <p:nvPr/>
        </p:nvSpPr>
        <p:spPr>
          <a:xfrm>
            <a:off x="810249" y="3313312"/>
            <a:ext cx="10585017" cy="134686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Em cùng gió nô giỡn bên những bông hoa huệ trắng.</a:t>
            </a:r>
          </a:p>
        </p:txBody>
      </p:sp>
      <p:sp>
        <p:nvSpPr>
          <p:cNvPr id="7" name="Title 1"/>
          <p:cNvSpPr txBox="1">
            <a:spLocks/>
          </p:cNvSpPr>
          <p:nvPr/>
        </p:nvSpPr>
        <p:spPr>
          <a:xfrm>
            <a:off x="844984" y="4967748"/>
            <a:ext cx="10585017" cy="134686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Em đưa tay vuốt ve những cánh thuỷ tiên đang thi nhau khoe sắc.</a:t>
            </a:r>
          </a:p>
        </p:txBody>
      </p:sp>
      <p:cxnSp>
        <p:nvCxnSpPr>
          <p:cNvPr id="8" name="Straight Connector 7"/>
          <p:cNvCxnSpPr/>
          <p:nvPr/>
        </p:nvCxnSpPr>
        <p:spPr>
          <a:xfrm>
            <a:off x="1847204" y="1371600"/>
            <a:ext cx="19898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49162" y="2315578"/>
            <a:ext cx="18089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981894" y="3942498"/>
            <a:ext cx="44631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893406" y="5569418"/>
            <a:ext cx="38289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28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图片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50" y="419100"/>
            <a:ext cx="3509963"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A_图片 2"/>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2057400" y="419100"/>
            <a:ext cx="9601199" cy="6139543"/>
          </a:xfrm>
          <a:prstGeom prst="rect">
            <a:avLst/>
          </a:prstGeom>
        </p:spPr>
      </p:pic>
      <p:pic>
        <p:nvPicPr>
          <p:cNvPr id="19" name="PA_图片 3"/>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579380" y="2438400"/>
            <a:ext cx="4655117" cy="4655117"/>
          </a:xfrm>
          <a:prstGeom prst="rect">
            <a:avLst/>
          </a:prstGeom>
        </p:spPr>
      </p:pic>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70105" y="67097"/>
            <a:ext cx="1630009" cy="1485472"/>
          </a:xfrm>
          <a:prstGeom prst="rect">
            <a:avLst/>
          </a:prstGeom>
        </p:spPr>
      </p:pic>
      <p:sp>
        <p:nvSpPr>
          <p:cNvPr id="2" name="TextBox 1">
            <a:extLst>
              <a:ext uri="{FF2B5EF4-FFF2-40B4-BE49-F238E27FC236}">
                <a16:creationId xmlns:a16="http://schemas.microsoft.com/office/drawing/2014/main" id="{9E431477-CB08-4592-8B3A-5EE4DA4274E9}"/>
              </a:ext>
            </a:extLst>
          </p:cNvPr>
          <p:cNvSpPr txBox="1"/>
          <p:nvPr/>
        </p:nvSpPr>
        <p:spPr>
          <a:xfrm>
            <a:off x="3733800" y="2553384"/>
            <a:ext cx="686650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6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6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6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0417"/>
                                        </p:tgtEl>
                                        <p:attrNameLst>
                                          <p:attrName>style.visibility</p:attrName>
                                        </p:attrNameLst>
                                      </p:cBhvr>
                                      <p:to>
                                        <p:strVal val="visible"/>
                                      </p:to>
                                    </p:set>
                                    <p:animEffect transition="in" filter="wipe(down)">
                                      <p:cBhvr>
                                        <p:cTn id="7" dur="500"/>
                                        <p:tgtEl>
                                          <p:spTgt spid="6041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1+#ppt_w/2"/>
                                          </p:val>
                                        </p:tav>
                                        <p:tav tm="100000">
                                          <p:val>
                                            <p:strVal val="#ppt_x"/>
                                          </p:val>
                                        </p:tav>
                                      </p:tavLst>
                                    </p:anim>
                                    <p:anim calcmode="lin" valueType="num">
                                      <p:cBhvr additive="base">
                                        <p:cTn id="12" dur="1000" fill="hold"/>
                                        <p:tgtEl>
                                          <p:spTgt spid="19"/>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1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nh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15800" cy="6858000"/>
          </a:xfrm>
          <a:prstGeom prst="rect">
            <a:avLst/>
          </a:prstGeom>
        </p:spPr>
      </p:pic>
      <p:pic>
        <p:nvPicPr>
          <p:cNvPr id="63" name="Ảnh 62"/>
          <p:cNvPicPr>
            <a:picLocks noChangeAspect="1"/>
          </p:cNvPicPr>
          <p:nvPr/>
        </p:nvPicPr>
        <p:blipFill>
          <a:blip r:embed="rId4">
            <a:clrChange>
              <a:clrFrom>
                <a:srgbClr val="F7FFFF"/>
              </a:clrFrom>
              <a:clrTo>
                <a:srgbClr val="F7FFFF">
                  <a:alpha val="0"/>
                </a:srgbClr>
              </a:clrTo>
            </a:clrChange>
            <a:extLst>
              <a:ext uri="{28A0092B-C50C-407E-A947-70E740481C1C}">
                <a14:useLocalDpi xmlns:a14="http://schemas.microsoft.com/office/drawing/2010/main" val="0"/>
              </a:ext>
            </a:extLst>
          </a:blip>
          <a:stretch>
            <a:fillRect/>
          </a:stretch>
        </p:blipFill>
        <p:spPr>
          <a:xfrm rot="617593">
            <a:off x="3230209" y="3807170"/>
            <a:ext cx="1271966" cy="1632470"/>
          </a:xfrm>
          <a:prstGeom prst="rect">
            <a:avLst/>
          </a:prstGeom>
        </p:spPr>
      </p:pic>
      <p:pic>
        <p:nvPicPr>
          <p:cNvPr id="6" name="Ảnh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17320" y="2179766"/>
            <a:ext cx="2819400" cy="4678234"/>
          </a:xfrm>
          <a:prstGeom prst="rect">
            <a:avLst/>
          </a:prstGeom>
        </p:spPr>
      </p:pic>
      <p:pic>
        <p:nvPicPr>
          <p:cNvPr id="32" name="1"/>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0" b="100000" l="10000" r="94667"/>
                    </a14:imgEffect>
                  </a14:imgLayer>
                </a14:imgProps>
              </a:ext>
              <a:ext uri="{28A0092B-C50C-407E-A947-70E740481C1C}">
                <a14:useLocalDpi xmlns:a14="http://schemas.microsoft.com/office/drawing/2010/main" val="0"/>
              </a:ext>
            </a:extLst>
          </a:blip>
          <a:stretch>
            <a:fillRect/>
          </a:stretch>
        </p:blipFill>
        <p:spPr>
          <a:xfrm rot="1288465">
            <a:off x="7165084" y="4400970"/>
            <a:ext cx="489468" cy="435083"/>
          </a:xfrm>
          <a:prstGeom prst="rect">
            <a:avLst/>
          </a:prstGeom>
        </p:spPr>
      </p:pic>
      <p:pic>
        <p:nvPicPr>
          <p:cNvPr id="33" name="Giỏ">
            <a:hlinkClick r:id="" action="ppaction://noaction"/>
          </p:cNvPr>
          <p:cNvPicPr>
            <a:picLocks noChangeAspect="1"/>
          </p:cNvPicPr>
          <p:nvPr/>
        </p:nvPicPr>
        <p:blipFill>
          <a:blip r:embed="rId8" cstate="print">
            <a:clrChange>
              <a:clrFrom>
                <a:srgbClr val="F6F6F6"/>
              </a:clrFrom>
              <a:clrTo>
                <a:srgbClr val="F6F6F6">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376372" y="4091134"/>
            <a:ext cx="2287290" cy="1482969"/>
          </a:xfrm>
          <a:prstGeom prst="rect">
            <a:avLst/>
          </a:prstGeom>
        </p:spPr>
      </p:pic>
      <p:pic>
        <p:nvPicPr>
          <p:cNvPr id="35" name="3"/>
          <p:cNvPicPr>
            <a:picLocks noChangeAspect="1"/>
          </p:cNvPicPr>
          <p:nvPr/>
        </p:nvPicPr>
        <p:blipFill>
          <a:blip r:embed="rId9" cstate="print">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0" b="100000" l="10000" r="94667"/>
                    </a14:imgEffect>
                  </a14:imgLayer>
                </a14:imgProps>
              </a:ext>
              <a:ext uri="{28A0092B-C50C-407E-A947-70E740481C1C}">
                <a14:useLocalDpi xmlns:a14="http://schemas.microsoft.com/office/drawing/2010/main" val="0"/>
              </a:ext>
            </a:extLst>
          </a:blip>
          <a:stretch>
            <a:fillRect/>
          </a:stretch>
        </p:blipFill>
        <p:spPr>
          <a:xfrm rot="1288465">
            <a:off x="7378088" y="4326998"/>
            <a:ext cx="538441" cy="478615"/>
          </a:xfrm>
          <a:prstGeom prst="rect">
            <a:avLst/>
          </a:prstGeom>
        </p:spPr>
      </p:pic>
      <p:pic>
        <p:nvPicPr>
          <p:cNvPr id="37" name="5"/>
          <p:cNvPicPr>
            <a:picLocks noChangeAspect="1"/>
          </p:cNvPicPr>
          <p:nvPr/>
        </p:nvPicPr>
        <p:blipFill>
          <a:blip r:embed="rId11" cstate="print">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0" b="100000" l="10000" r="94667"/>
                    </a14:imgEffect>
                  </a14:imgLayer>
                </a14:imgProps>
              </a:ext>
              <a:ext uri="{28A0092B-C50C-407E-A947-70E740481C1C}">
                <a14:useLocalDpi xmlns:a14="http://schemas.microsoft.com/office/drawing/2010/main" val="0"/>
              </a:ext>
            </a:extLst>
          </a:blip>
          <a:stretch>
            <a:fillRect/>
          </a:stretch>
        </p:blipFill>
        <p:spPr>
          <a:xfrm rot="1288465">
            <a:off x="7243560" y="4394074"/>
            <a:ext cx="470782" cy="418473"/>
          </a:xfrm>
          <a:prstGeom prst="rect">
            <a:avLst/>
          </a:prstGeom>
        </p:spPr>
      </p:pic>
      <p:pic>
        <p:nvPicPr>
          <p:cNvPr id="38" name="6"/>
          <p:cNvPicPr>
            <a:picLocks noChangeAspect="1"/>
          </p:cNvPicPr>
          <p:nvPr/>
        </p:nvPicPr>
        <p:blipFill>
          <a:blip r:embed="rId11" cstate="print">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0" b="100000" l="10000" r="94667"/>
                    </a14:imgEffect>
                  </a14:imgLayer>
                </a14:imgProps>
              </a:ext>
              <a:ext uri="{28A0092B-C50C-407E-A947-70E740481C1C}">
                <a14:useLocalDpi xmlns:a14="http://schemas.microsoft.com/office/drawing/2010/main" val="0"/>
              </a:ext>
            </a:extLst>
          </a:blip>
          <a:stretch>
            <a:fillRect/>
          </a:stretch>
        </p:blipFill>
        <p:spPr>
          <a:xfrm rot="1288465">
            <a:off x="6913023" y="4470687"/>
            <a:ext cx="470782" cy="418473"/>
          </a:xfrm>
          <a:prstGeom prst="rect">
            <a:avLst/>
          </a:prstGeom>
        </p:spPr>
      </p:pic>
      <p:pic>
        <p:nvPicPr>
          <p:cNvPr id="39" name="7"/>
          <p:cNvPicPr>
            <a:picLocks noChangeAspect="1"/>
          </p:cNvPicPr>
          <p:nvPr/>
        </p:nvPicPr>
        <p:blipFill>
          <a:blip r:embed="rId11" cstate="print">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0" b="100000" l="10000" r="94667"/>
                    </a14:imgEffect>
                  </a14:imgLayer>
                </a14:imgProps>
              </a:ext>
              <a:ext uri="{28A0092B-C50C-407E-A947-70E740481C1C}">
                <a14:useLocalDpi xmlns:a14="http://schemas.microsoft.com/office/drawing/2010/main" val="0"/>
              </a:ext>
            </a:extLst>
          </a:blip>
          <a:stretch>
            <a:fillRect/>
          </a:stretch>
        </p:blipFill>
        <p:spPr>
          <a:xfrm rot="1288465">
            <a:off x="7892925" y="4460563"/>
            <a:ext cx="508826" cy="452290"/>
          </a:xfrm>
          <a:prstGeom prst="rect">
            <a:avLst/>
          </a:prstGeom>
        </p:spPr>
      </p:pic>
      <p:pic>
        <p:nvPicPr>
          <p:cNvPr id="40" name="8"/>
          <p:cNvPicPr>
            <a:picLocks noChangeAspect="1"/>
          </p:cNvPicPr>
          <p:nvPr/>
        </p:nvPicPr>
        <p:blipFill>
          <a:blip r:embed="rId11" cstate="print">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0" b="100000" l="10000" r="94667"/>
                    </a14:imgEffect>
                  </a14:imgLayer>
                </a14:imgProps>
              </a:ext>
              <a:ext uri="{28A0092B-C50C-407E-A947-70E740481C1C}">
                <a14:useLocalDpi xmlns:a14="http://schemas.microsoft.com/office/drawing/2010/main" val="0"/>
              </a:ext>
            </a:extLst>
          </a:blip>
          <a:stretch>
            <a:fillRect/>
          </a:stretch>
        </p:blipFill>
        <p:spPr>
          <a:xfrm rot="1288465">
            <a:off x="7580275" y="4449149"/>
            <a:ext cx="470782" cy="418473"/>
          </a:xfrm>
          <a:prstGeom prst="rect">
            <a:avLst/>
          </a:prstGeom>
        </p:spPr>
      </p:pic>
      <p:pic>
        <p:nvPicPr>
          <p:cNvPr id="50" name="Ảnh 49">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97886" y="1478479"/>
            <a:ext cx="1731414" cy="1646063"/>
          </a:xfrm>
          <a:prstGeom prst="rect">
            <a:avLst/>
          </a:prstGeom>
        </p:spPr>
      </p:pic>
      <p:pic>
        <p:nvPicPr>
          <p:cNvPr id="51" name="Ảnh 5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23289" y="29236"/>
            <a:ext cx="1731414" cy="1646063"/>
          </a:xfrm>
          <a:prstGeom prst="rect">
            <a:avLst/>
          </a:prstGeom>
        </p:spPr>
      </p:pic>
      <p:pic>
        <p:nvPicPr>
          <p:cNvPr id="52" name="Ảnh 5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06376" y="971449"/>
            <a:ext cx="1731414" cy="1646063"/>
          </a:xfrm>
          <a:prstGeom prst="rect">
            <a:avLst/>
          </a:prstGeom>
        </p:spPr>
      </p:pic>
      <p:pic>
        <p:nvPicPr>
          <p:cNvPr id="53" name="Ảnh 5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985447" y="683156"/>
            <a:ext cx="1731414" cy="1646063"/>
          </a:xfrm>
          <a:prstGeom prst="rect">
            <a:avLst/>
          </a:prstGeom>
        </p:spPr>
      </p:pic>
      <p:pic>
        <p:nvPicPr>
          <p:cNvPr id="54" name="Ảnh 53">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171013" y="154514"/>
            <a:ext cx="1731414" cy="1639966"/>
          </a:xfrm>
          <a:prstGeom prst="rect">
            <a:avLst/>
          </a:prstGeom>
        </p:spPr>
      </p:pic>
      <p:pic>
        <p:nvPicPr>
          <p:cNvPr id="55" name="Ảnh 54">
            <a:hlinkClick r:id="rId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171013" y="1547968"/>
            <a:ext cx="1731414" cy="1646063"/>
          </a:xfrm>
          <a:prstGeom prst="rect">
            <a:avLst/>
          </a:prstGeom>
        </p:spPr>
      </p:pic>
      <p:pic>
        <p:nvPicPr>
          <p:cNvPr id="59" name="Ảnh 58"/>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0826" y="4450854"/>
            <a:ext cx="1036340" cy="1023904"/>
          </a:xfrm>
          <a:prstGeom prst="rect">
            <a:avLst/>
          </a:prstGeom>
        </p:spPr>
      </p:pic>
      <p:pic>
        <p:nvPicPr>
          <p:cNvPr id="60" name="Ảnh 59"/>
          <p:cNvPicPr>
            <a:picLocks noChangeAspect="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58117" y="4858338"/>
            <a:ext cx="956968" cy="945484"/>
          </a:xfrm>
          <a:prstGeom prst="rect">
            <a:avLst/>
          </a:prstGeom>
        </p:spPr>
      </p:pic>
      <p:pic>
        <p:nvPicPr>
          <p:cNvPr id="61" name="Ảnh 60"/>
          <p:cNvPicPr>
            <a:picLocks noChangeAspect="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72606" y="5067403"/>
            <a:ext cx="956968" cy="945484"/>
          </a:xfrm>
          <a:prstGeom prst="rect">
            <a:avLst/>
          </a:prstGeom>
        </p:spPr>
      </p:pic>
      <p:sp>
        <p:nvSpPr>
          <p:cNvPr id="3" name="Mũi tên Phải 2">
            <a:hlinkClick r:id="rId26" action="ppaction://hlinksldjump"/>
          </p:cNvPr>
          <p:cNvSpPr/>
          <p:nvPr/>
        </p:nvSpPr>
        <p:spPr>
          <a:xfrm>
            <a:off x="10401275" y="6035040"/>
            <a:ext cx="1630391" cy="822960"/>
          </a:xfrm>
          <a:prstGeom prst="rightArrow">
            <a:avLst/>
          </a:prstGeom>
          <a:solidFill>
            <a:srgbClr val="1B1B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Georgia"/>
                <a:ea typeface="+mn-ea"/>
                <a:cs typeface="+mn-cs"/>
                <a:hlinkClick r:id="rId2" action="ppaction://hlinksldjump"/>
              </a:rPr>
              <a:t>BÀI</a:t>
            </a:r>
            <a:r>
              <a:rPr kumimoji="0" lang="en-US" sz="1800" b="0" i="0" u="none" strike="noStrike" kern="1200" cap="none" spc="0" normalizeH="0" baseline="0" noProof="0" dirty="0">
                <a:ln>
                  <a:noFill/>
                </a:ln>
                <a:solidFill>
                  <a:srgbClr val="FFFF00"/>
                </a:solidFill>
                <a:effectLst/>
                <a:uLnTx/>
                <a:uFillTx/>
                <a:latin typeface="Georgia"/>
                <a:ea typeface="+mn-ea"/>
                <a:cs typeface="+mn-cs"/>
              </a:rPr>
              <a:t> </a:t>
            </a:r>
            <a:r>
              <a:rPr kumimoji="0" lang="en-US" sz="1800" b="0" i="0" u="none" strike="noStrike" kern="1200" cap="none" spc="0" normalizeH="0" baseline="0" noProof="0" dirty="0">
                <a:ln>
                  <a:noFill/>
                </a:ln>
                <a:solidFill>
                  <a:srgbClr val="FFFF00"/>
                </a:solidFill>
                <a:effectLst/>
                <a:uLnTx/>
                <a:uFillTx/>
                <a:latin typeface="Georgia"/>
                <a:ea typeface="+mn-ea"/>
                <a:cs typeface="+mn-cs"/>
                <a:hlinkClick r:id="rId15" action="ppaction://hlinksldjump"/>
              </a:rPr>
              <a:t>MỚI</a:t>
            </a:r>
            <a:endParaRPr kumimoji="0" lang="en-US" sz="1800" b="0" i="0" u="none" strike="noStrike" kern="1200" cap="none" spc="0" normalizeH="0" baseline="0" noProof="0" dirty="0">
              <a:ln>
                <a:noFill/>
              </a:ln>
              <a:solidFill>
                <a:srgbClr val="FFFF00"/>
              </a:solidFill>
              <a:effectLst/>
              <a:uLnTx/>
              <a:uFillTx/>
              <a:latin typeface="Georgia"/>
              <a:ea typeface="+mn-ea"/>
              <a:cs typeface="+mn-cs"/>
            </a:endParaRPr>
          </a:p>
        </p:txBody>
      </p:sp>
    </p:spTree>
    <p:extLst>
      <p:ext uri="{BB962C8B-B14F-4D97-AF65-F5344CB8AC3E}">
        <p14:creationId xmlns:p14="http://schemas.microsoft.com/office/powerpoint/2010/main" val="320412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59"/>
                                        </p:tgtEl>
                                        <p:attrNameLst>
                                          <p:attrName>r</p:attrName>
                                        </p:attrNameLst>
                                      </p:cBhvr>
                                    </p:animRot>
                                    <p:animRot by="-240000">
                                      <p:cBhvr>
                                        <p:cTn id="19" dur="200" fill="hold">
                                          <p:stCondLst>
                                            <p:cond delay="200"/>
                                          </p:stCondLst>
                                        </p:cTn>
                                        <p:tgtEl>
                                          <p:spTgt spid="59"/>
                                        </p:tgtEl>
                                        <p:attrNameLst>
                                          <p:attrName>r</p:attrName>
                                        </p:attrNameLst>
                                      </p:cBhvr>
                                    </p:animRot>
                                    <p:animRot by="240000">
                                      <p:cBhvr>
                                        <p:cTn id="20" dur="200" fill="hold">
                                          <p:stCondLst>
                                            <p:cond delay="400"/>
                                          </p:stCondLst>
                                        </p:cTn>
                                        <p:tgtEl>
                                          <p:spTgt spid="59"/>
                                        </p:tgtEl>
                                        <p:attrNameLst>
                                          <p:attrName>r</p:attrName>
                                        </p:attrNameLst>
                                      </p:cBhvr>
                                    </p:animRot>
                                    <p:animRot by="-240000">
                                      <p:cBhvr>
                                        <p:cTn id="21" dur="200" fill="hold">
                                          <p:stCondLst>
                                            <p:cond delay="600"/>
                                          </p:stCondLst>
                                        </p:cTn>
                                        <p:tgtEl>
                                          <p:spTgt spid="59"/>
                                        </p:tgtEl>
                                        <p:attrNameLst>
                                          <p:attrName>r</p:attrName>
                                        </p:attrNameLst>
                                      </p:cBhvr>
                                    </p:animRot>
                                    <p:animRot by="120000">
                                      <p:cBhvr>
                                        <p:cTn id="22" dur="200" fill="hold">
                                          <p:stCondLst>
                                            <p:cond delay="800"/>
                                          </p:stCondLst>
                                        </p:cTn>
                                        <p:tgtEl>
                                          <p:spTgt spid="5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60"/>
                                        </p:tgtEl>
                                        <p:attrNameLst>
                                          <p:attrName>r</p:attrName>
                                        </p:attrNameLst>
                                      </p:cBhvr>
                                    </p:animRot>
                                    <p:animRot by="-240000">
                                      <p:cBhvr>
                                        <p:cTn id="25" dur="200" fill="hold">
                                          <p:stCondLst>
                                            <p:cond delay="200"/>
                                          </p:stCondLst>
                                        </p:cTn>
                                        <p:tgtEl>
                                          <p:spTgt spid="60"/>
                                        </p:tgtEl>
                                        <p:attrNameLst>
                                          <p:attrName>r</p:attrName>
                                        </p:attrNameLst>
                                      </p:cBhvr>
                                    </p:animRot>
                                    <p:animRot by="240000">
                                      <p:cBhvr>
                                        <p:cTn id="26" dur="200" fill="hold">
                                          <p:stCondLst>
                                            <p:cond delay="400"/>
                                          </p:stCondLst>
                                        </p:cTn>
                                        <p:tgtEl>
                                          <p:spTgt spid="60"/>
                                        </p:tgtEl>
                                        <p:attrNameLst>
                                          <p:attrName>r</p:attrName>
                                        </p:attrNameLst>
                                      </p:cBhvr>
                                    </p:animRot>
                                    <p:animRot by="-240000">
                                      <p:cBhvr>
                                        <p:cTn id="27" dur="200" fill="hold">
                                          <p:stCondLst>
                                            <p:cond delay="600"/>
                                          </p:stCondLst>
                                        </p:cTn>
                                        <p:tgtEl>
                                          <p:spTgt spid="60"/>
                                        </p:tgtEl>
                                        <p:attrNameLst>
                                          <p:attrName>r</p:attrName>
                                        </p:attrNameLst>
                                      </p:cBhvr>
                                    </p:animRot>
                                    <p:animRot by="120000">
                                      <p:cBhvr>
                                        <p:cTn id="28" dur="200" fill="hold">
                                          <p:stCondLst>
                                            <p:cond delay="800"/>
                                          </p:stCondLst>
                                        </p:cTn>
                                        <p:tgtEl>
                                          <p:spTgt spid="6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1"/>
                                        </p:tgtEl>
                                        <p:attrNameLst>
                                          <p:attrName>r</p:attrName>
                                        </p:attrNameLst>
                                      </p:cBhvr>
                                    </p:animRot>
                                    <p:animRot by="-240000">
                                      <p:cBhvr>
                                        <p:cTn id="31" dur="200" fill="hold">
                                          <p:stCondLst>
                                            <p:cond delay="200"/>
                                          </p:stCondLst>
                                        </p:cTn>
                                        <p:tgtEl>
                                          <p:spTgt spid="61"/>
                                        </p:tgtEl>
                                        <p:attrNameLst>
                                          <p:attrName>r</p:attrName>
                                        </p:attrNameLst>
                                      </p:cBhvr>
                                    </p:animRot>
                                    <p:animRot by="240000">
                                      <p:cBhvr>
                                        <p:cTn id="32" dur="200" fill="hold">
                                          <p:stCondLst>
                                            <p:cond delay="400"/>
                                          </p:stCondLst>
                                        </p:cTn>
                                        <p:tgtEl>
                                          <p:spTgt spid="61"/>
                                        </p:tgtEl>
                                        <p:attrNameLst>
                                          <p:attrName>r</p:attrName>
                                        </p:attrNameLst>
                                      </p:cBhvr>
                                    </p:animRot>
                                    <p:animRot by="-240000">
                                      <p:cBhvr>
                                        <p:cTn id="33" dur="200" fill="hold">
                                          <p:stCondLst>
                                            <p:cond delay="600"/>
                                          </p:stCondLst>
                                        </p:cTn>
                                        <p:tgtEl>
                                          <p:spTgt spid="61"/>
                                        </p:tgtEl>
                                        <p:attrNameLst>
                                          <p:attrName>r</p:attrName>
                                        </p:attrNameLst>
                                      </p:cBhvr>
                                    </p:animRot>
                                    <p:animRot by="120000">
                                      <p:cBhvr>
                                        <p:cTn id="34" dur="200" fill="hold">
                                          <p:stCondLst>
                                            <p:cond delay="800"/>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0"/>
                    </p:tgtEl>
                  </p:cond>
                </p:stCondLst>
                <p:endSync evt="end" delay="0">
                  <p:rtn val="all"/>
                </p:endSync>
                <p:childTnLst>
                  <p:par>
                    <p:cTn id="36" fill="hold">
                      <p:stCondLst>
                        <p:cond delay="0"/>
                      </p:stCondLst>
                      <p:childTnLst>
                        <p:par>
                          <p:cTn id="37" fill="hold">
                            <p:stCondLst>
                              <p:cond delay="0"/>
                            </p:stCondLst>
                            <p:childTnLst>
                              <p:par>
                                <p:cTn id="38" presetID="12" presetClass="exit" presetSubtype="4" fill="hold" nodeType="clickEffect">
                                  <p:stCondLst>
                                    <p:cond delay="0"/>
                                  </p:stCondLst>
                                  <p:childTnLst>
                                    <p:anim calcmode="lin" valueType="num">
                                      <p:cBhvr additive="base">
                                        <p:cTn id="39" dur="500"/>
                                        <p:tgtEl>
                                          <p:spTgt spid="50"/>
                                        </p:tgtEl>
                                        <p:attrNameLst>
                                          <p:attrName>ppt_y</p:attrName>
                                        </p:attrNameLst>
                                      </p:cBhvr>
                                      <p:tavLst>
                                        <p:tav tm="0">
                                          <p:val>
                                            <p:strVal val="#ppt_y"/>
                                          </p:val>
                                        </p:tav>
                                        <p:tav tm="100000">
                                          <p:val>
                                            <p:strVal val="#ppt_y+#ppt_h*1.125000"/>
                                          </p:val>
                                        </p:tav>
                                      </p:tavLst>
                                    </p:anim>
                                    <p:animEffect transition="out" filter="wipe(down)">
                                      <p:cBhvr>
                                        <p:cTn id="40" dur="500"/>
                                        <p:tgtEl>
                                          <p:spTgt spid="50"/>
                                        </p:tgtEl>
                                      </p:cBhvr>
                                    </p:animEffect>
                                    <p:set>
                                      <p:cBhvr>
                                        <p:cTn id="41" dur="1" fill="hold">
                                          <p:stCondLst>
                                            <p:cond delay="499"/>
                                          </p:stCondLst>
                                        </p:cTn>
                                        <p:tgtEl>
                                          <p:spTgt spid="50"/>
                                        </p:tgtEl>
                                        <p:attrNameLst>
                                          <p:attrName>style.visibility</p:attrName>
                                        </p:attrNameLst>
                                      </p:cBhvr>
                                      <p:to>
                                        <p:strVal val="hidden"/>
                                      </p:to>
                                    </p:set>
                                  </p:childTnLst>
                                </p:cTn>
                              </p:par>
                              <p:par>
                                <p:cTn id="42" presetID="47" presetClass="entr" presetSubtype="0"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1000"/>
                                        <p:tgtEl>
                                          <p:spTgt spid="40"/>
                                        </p:tgtEl>
                                      </p:cBhvr>
                                    </p:animEffect>
                                    <p:anim calcmode="lin" valueType="num">
                                      <p:cBhvr>
                                        <p:cTn id="45" dur="1000" fill="hold"/>
                                        <p:tgtEl>
                                          <p:spTgt spid="40"/>
                                        </p:tgtEl>
                                        <p:attrNameLst>
                                          <p:attrName>ppt_x</p:attrName>
                                        </p:attrNameLst>
                                      </p:cBhvr>
                                      <p:tavLst>
                                        <p:tav tm="0">
                                          <p:val>
                                            <p:strVal val="#ppt_x"/>
                                          </p:val>
                                        </p:tav>
                                        <p:tav tm="100000">
                                          <p:val>
                                            <p:strVal val="#ppt_x"/>
                                          </p:val>
                                        </p:tav>
                                      </p:tavLst>
                                    </p:anim>
                                    <p:anim calcmode="lin" valueType="num">
                                      <p:cBhvr>
                                        <p:cTn id="4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0"/>
                  </p:tgtEl>
                </p:cond>
              </p:nextCondLst>
            </p:seq>
            <p:seq concurrent="1" nextAc="seek">
              <p:cTn id="47" restart="whenNotActive" fill="hold" evtFilter="cancelBubble" nodeType="interactiveSeq">
                <p:stCondLst>
                  <p:cond evt="onClick" delay="0">
                    <p:tgtEl>
                      <p:spTgt spid="51"/>
                    </p:tgtEl>
                  </p:cond>
                </p:stCondLst>
                <p:endSync evt="end" delay="0">
                  <p:rtn val="all"/>
                </p:endSync>
                <p:childTnLst>
                  <p:par>
                    <p:cTn id="48" fill="hold">
                      <p:stCondLst>
                        <p:cond delay="0"/>
                      </p:stCondLst>
                      <p:childTnLst>
                        <p:par>
                          <p:cTn id="49" fill="hold">
                            <p:stCondLst>
                              <p:cond delay="0"/>
                            </p:stCondLst>
                            <p:childTnLst>
                              <p:par>
                                <p:cTn id="50" presetID="12" presetClass="exit" presetSubtype="4" fill="hold" nodeType="clickEffect">
                                  <p:stCondLst>
                                    <p:cond delay="0"/>
                                  </p:stCondLst>
                                  <p:childTnLst>
                                    <p:anim calcmode="lin" valueType="num">
                                      <p:cBhvr additive="base">
                                        <p:cTn id="51" dur="500"/>
                                        <p:tgtEl>
                                          <p:spTgt spid="51"/>
                                        </p:tgtEl>
                                        <p:attrNameLst>
                                          <p:attrName>ppt_y</p:attrName>
                                        </p:attrNameLst>
                                      </p:cBhvr>
                                      <p:tavLst>
                                        <p:tav tm="0">
                                          <p:val>
                                            <p:strVal val="#ppt_y"/>
                                          </p:val>
                                        </p:tav>
                                        <p:tav tm="100000">
                                          <p:val>
                                            <p:strVal val="#ppt_y+#ppt_h*1.125000"/>
                                          </p:val>
                                        </p:tav>
                                      </p:tavLst>
                                    </p:anim>
                                    <p:animEffect transition="out" filter="wipe(down)">
                                      <p:cBhvr>
                                        <p:cTn id="52" dur="500"/>
                                        <p:tgtEl>
                                          <p:spTgt spid="51"/>
                                        </p:tgtEl>
                                      </p:cBhvr>
                                    </p:animEffect>
                                    <p:set>
                                      <p:cBhvr>
                                        <p:cTn id="53" dur="1" fill="hold">
                                          <p:stCondLst>
                                            <p:cond delay="499"/>
                                          </p:stCondLst>
                                        </p:cTn>
                                        <p:tgtEl>
                                          <p:spTgt spid="51"/>
                                        </p:tgtEl>
                                        <p:attrNameLst>
                                          <p:attrName>style.visibility</p:attrName>
                                        </p:attrNameLst>
                                      </p:cBhvr>
                                      <p:to>
                                        <p:strVal val="hidden"/>
                                      </p:to>
                                    </p:set>
                                  </p:childTnLst>
                                </p:cTn>
                              </p:par>
                              <p:par>
                                <p:cTn id="54" presetID="47" presetClass="entr" presetSubtype="0" fill="hold"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1000"/>
                                        <p:tgtEl>
                                          <p:spTgt spid="39"/>
                                        </p:tgtEl>
                                      </p:cBhvr>
                                    </p:animEffect>
                                    <p:anim calcmode="lin" valueType="num">
                                      <p:cBhvr>
                                        <p:cTn id="57" dur="1000" fill="hold"/>
                                        <p:tgtEl>
                                          <p:spTgt spid="39"/>
                                        </p:tgtEl>
                                        <p:attrNameLst>
                                          <p:attrName>ppt_x</p:attrName>
                                        </p:attrNameLst>
                                      </p:cBhvr>
                                      <p:tavLst>
                                        <p:tav tm="0">
                                          <p:val>
                                            <p:strVal val="#ppt_x"/>
                                          </p:val>
                                        </p:tav>
                                        <p:tav tm="100000">
                                          <p:val>
                                            <p:strVal val="#ppt_x"/>
                                          </p:val>
                                        </p:tav>
                                      </p:tavLst>
                                    </p:anim>
                                    <p:anim calcmode="lin" valueType="num">
                                      <p:cBhvr>
                                        <p:cTn id="5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1"/>
                  </p:tgtEl>
                </p:cond>
              </p:nextCondLst>
            </p:seq>
            <p:seq concurrent="1" nextAc="seek">
              <p:cTn id="59" restart="whenNotActive" fill="hold" evtFilter="cancelBubble" nodeType="interactiveSeq">
                <p:stCondLst>
                  <p:cond evt="onClick" delay="0">
                    <p:tgtEl>
                      <p:spTgt spid="52"/>
                    </p:tgtEl>
                  </p:cond>
                </p:stCondLst>
                <p:endSync evt="end" delay="0">
                  <p:rtn val="all"/>
                </p:endSync>
                <p:childTnLst>
                  <p:par>
                    <p:cTn id="60" fill="hold">
                      <p:stCondLst>
                        <p:cond delay="0"/>
                      </p:stCondLst>
                      <p:childTnLst>
                        <p:par>
                          <p:cTn id="61" fill="hold">
                            <p:stCondLst>
                              <p:cond delay="0"/>
                            </p:stCondLst>
                            <p:childTnLst>
                              <p:par>
                                <p:cTn id="62" presetID="12" presetClass="exit" presetSubtype="4" fill="hold" nodeType="clickEffect">
                                  <p:stCondLst>
                                    <p:cond delay="0"/>
                                  </p:stCondLst>
                                  <p:childTnLst>
                                    <p:anim calcmode="lin" valueType="num">
                                      <p:cBhvr additive="base">
                                        <p:cTn id="63" dur="500"/>
                                        <p:tgtEl>
                                          <p:spTgt spid="52"/>
                                        </p:tgtEl>
                                        <p:attrNameLst>
                                          <p:attrName>ppt_y</p:attrName>
                                        </p:attrNameLst>
                                      </p:cBhvr>
                                      <p:tavLst>
                                        <p:tav tm="0">
                                          <p:val>
                                            <p:strVal val="#ppt_y"/>
                                          </p:val>
                                        </p:tav>
                                        <p:tav tm="100000">
                                          <p:val>
                                            <p:strVal val="#ppt_y+#ppt_h*1.125000"/>
                                          </p:val>
                                        </p:tav>
                                      </p:tavLst>
                                    </p:anim>
                                    <p:animEffect transition="out" filter="wipe(down)">
                                      <p:cBhvr>
                                        <p:cTn id="64" dur="500"/>
                                        <p:tgtEl>
                                          <p:spTgt spid="52"/>
                                        </p:tgtEl>
                                      </p:cBhvr>
                                    </p:animEffect>
                                    <p:set>
                                      <p:cBhvr>
                                        <p:cTn id="65" dur="1" fill="hold">
                                          <p:stCondLst>
                                            <p:cond delay="499"/>
                                          </p:stCondLst>
                                        </p:cTn>
                                        <p:tgtEl>
                                          <p:spTgt spid="52"/>
                                        </p:tgtEl>
                                        <p:attrNameLst>
                                          <p:attrName>style.visibility</p:attrName>
                                        </p:attrNameLst>
                                      </p:cBhvr>
                                      <p:to>
                                        <p:strVal val="hidden"/>
                                      </p:to>
                                    </p:set>
                                  </p:childTnLst>
                                </p:cTn>
                              </p:par>
                              <p:par>
                                <p:cTn id="66" presetID="47" presetClass="entr" presetSubtype="0"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fade">
                                      <p:cBhvr>
                                        <p:cTn id="68" dur="1000"/>
                                        <p:tgtEl>
                                          <p:spTgt spid="37"/>
                                        </p:tgtEl>
                                      </p:cBhvr>
                                    </p:animEffect>
                                    <p:anim calcmode="lin" valueType="num">
                                      <p:cBhvr>
                                        <p:cTn id="69" dur="1000" fill="hold"/>
                                        <p:tgtEl>
                                          <p:spTgt spid="37"/>
                                        </p:tgtEl>
                                        <p:attrNameLst>
                                          <p:attrName>ppt_x</p:attrName>
                                        </p:attrNameLst>
                                      </p:cBhvr>
                                      <p:tavLst>
                                        <p:tav tm="0">
                                          <p:val>
                                            <p:strVal val="#ppt_x"/>
                                          </p:val>
                                        </p:tav>
                                        <p:tav tm="100000">
                                          <p:val>
                                            <p:strVal val="#ppt_x"/>
                                          </p:val>
                                        </p:tav>
                                      </p:tavLst>
                                    </p:anim>
                                    <p:anim calcmode="lin" valueType="num">
                                      <p:cBhvr>
                                        <p:cTn id="7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2"/>
                  </p:tgtEl>
                </p:cond>
              </p:nextCondLst>
            </p:seq>
            <p:seq concurrent="1" nextAc="seek">
              <p:cTn id="71" restart="whenNotActive" fill="hold" evtFilter="cancelBubble" nodeType="interactiveSeq">
                <p:stCondLst>
                  <p:cond evt="onClick" delay="0">
                    <p:tgtEl>
                      <p:spTgt spid="53"/>
                    </p:tgtEl>
                  </p:cond>
                </p:stCondLst>
                <p:endSync evt="end" delay="0">
                  <p:rtn val="all"/>
                </p:endSync>
                <p:childTnLst>
                  <p:par>
                    <p:cTn id="72" fill="hold">
                      <p:stCondLst>
                        <p:cond delay="0"/>
                      </p:stCondLst>
                      <p:childTnLst>
                        <p:par>
                          <p:cTn id="73" fill="hold">
                            <p:stCondLst>
                              <p:cond delay="0"/>
                            </p:stCondLst>
                            <p:childTnLst>
                              <p:par>
                                <p:cTn id="74" presetID="12" presetClass="exit" presetSubtype="4" fill="hold" nodeType="clickEffect">
                                  <p:stCondLst>
                                    <p:cond delay="0"/>
                                  </p:stCondLst>
                                  <p:childTnLst>
                                    <p:anim calcmode="lin" valueType="num">
                                      <p:cBhvr additive="base">
                                        <p:cTn id="75" dur="500"/>
                                        <p:tgtEl>
                                          <p:spTgt spid="53"/>
                                        </p:tgtEl>
                                        <p:attrNameLst>
                                          <p:attrName>ppt_y</p:attrName>
                                        </p:attrNameLst>
                                      </p:cBhvr>
                                      <p:tavLst>
                                        <p:tav tm="0">
                                          <p:val>
                                            <p:strVal val="#ppt_y"/>
                                          </p:val>
                                        </p:tav>
                                        <p:tav tm="100000">
                                          <p:val>
                                            <p:strVal val="#ppt_y+#ppt_h*1.125000"/>
                                          </p:val>
                                        </p:tav>
                                      </p:tavLst>
                                    </p:anim>
                                    <p:animEffect transition="out" filter="wipe(down)">
                                      <p:cBhvr>
                                        <p:cTn id="76" dur="500"/>
                                        <p:tgtEl>
                                          <p:spTgt spid="53"/>
                                        </p:tgtEl>
                                      </p:cBhvr>
                                    </p:animEffect>
                                    <p:set>
                                      <p:cBhvr>
                                        <p:cTn id="77" dur="1" fill="hold">
                                          <p:stCondLst>
                                            <p:cond delay="499"/>
                                          </p:stCondLst>
                                        </p:cTn>
                                        <p:tgtEl>
                                          <p:spTgt spid="53"/>
                                        </p:tgtEl>
                                        <p:attrNameLst>
                                          <p:attrName>style.visibility</p:attrName>
                                        </p:attrNameLst>
                                      </p:cBhvr>
                                      <p:to>
                                        <p:strVal val="hidden"/>
                                      </p:to>
                                    </p:set>
                                  </p:childTnLst>
                                </p:cTn>
                              </p:par>
                              <p:par>
                                <p:cTn id="78" presetID="47" presetClass="entr" presetSubtype="0" fill="hold" nodeType="with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1000"/>
                                        <p:tgtEl>
                                          <p:spTgt spid="38"/>
                                        </p:tgtEl>
                                      </p:cBhvr>
                                    </p:animEffect>
                                    <p:anim calcmode="lin" valueType="num">
                                      <p:cBhvr>
                                        <p:cTn id="81" dur="1000" fill="hold"/>
                                        <p:tgtEl>
                                          <p:spTgt spid="38"/>
                                        </p:tgtEl>
                                        <p:attrNameLst>
                                          <p:attrName>ppt_x</p:attrName>
                                        </p:attrNameLst>
                                      </p:cBhvr>
                                      <p:tavLst>
                                        <p:tav tm="0">
                                          <p:val>
                                            <p:strVal val="#ppt_x"/>
                                          </p:val>
                                        </p:tav>
                                        <p:tav tm="100000">
                                          <p:val>
                                            <p:strVal val="#ppt_x"/>
                                          </p:val>
                                        </p:tav>
                                      </p:tavLst>
                                    </p:anim>
                                    <p:anim calcmode="lin" valueType="num">
                                      <p:cBhvr>
                                        <p:cTn id="8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3"/>
                  </p:tgtEl>
                </p:cond>
              </p:nextCondLst>
            </p:seq>
            <p:seq concurrent="1" nextAc="seek">
              <p:cTn id="83" restart="whenNotActive" fill="hold" evtFilter="cancelBubble" nodeType="interactiveSeq">
                <p:stCondLst>
                  <p:cond evt="onClick" delay="0">
                    <p:tgtEl>
                      <p:spTgt spid="54"/>
                    </p:tgtEl>
                  </p:cond>
                </p:stCondLst>
                <p:endSync evt="end" delay="0">
                  <p:rtn val="all"/>
                </p:endSync>
                <p:childTnLst>
                  <p:par>
                    <p:cTn id="84" fill="hold">
                      <p:stCondLst>
                        <p:cond delay="0"/>
                      </p:stCondLst>
                      <p:childTnLst>
                        <p:par>
                          <p:cTn id="85" fill="hold">
                            <p:stCondLst>
                              <p:cond delay="0"/>
                            </p:stCondLst>
                            <p:childTnLst>
                              <p:par>
                                <p:cTn id="86" presetID="12" presetClass="exit" presetSubtype="4" fill="hold" nodeType="clickEffect">
                                  <p:stCondLst>
                                    <p:cond delay="0"/>
                                  </p:stCondLst>
                                  <p:childTnLst>
                                    <p:anim calcmode="lin" valueType="num">
                                      <p:cBhvr additive="base">
                                        <p:cTn id="87" dur="500"/>
                                        <p:tgtEl>
                                          <p:spTgt spid="54"/>
                                        </p:tgtEl>
                                        <p:attrNameLst>
                                          <p:attrName>ppt_y</p:attrName>
                                        </p:attrNameLst>
                                      </p:cBhvr>
                                      <p:tavLst>
                                        <p:tav tm="0">
                                          <p:val>
                                            <p:strVal val="#ppt_y"/>
                                          </p:val>
                                        </p:tav>
                                        <p:tav tm="100000">
                                          <p:val>
                                            <p:strVal val="#ppt_y+#ppt_h*1.125000"/>
                                          </p:val>
                                        </p:tav>
                                      </p:tavLst>
                                    </p:anim>
                                    <p:animEffect transition="out" filter="wipe(down)">
                                      <p:cBhvr>
                                        <p:cTn id="88" dur="500"/>
                                        <p:tgtEl>
                                          <p:spTgt spid="54"/>
                                        </p:tgtEl>
                                      </p:cBhvr>
                                    </p:animEffect>
                                    <p:set>
                                      <p:cBhvr>
                                        <p:cTn id="89" dur="1" fill="hold">
                                          <p:stCondLst>
                                            <p:cond delay="499"/>
                                          </p:stCondLst>
                                        </p:cTn>
                                        <p:tgtEl>
                                          <p:spTgt spid="54"/>
                                        </p:tgtEl>
                                        <p:attrNameLst>
                                          <p:attrName>style.visibility</p:attrName>
                                        </p:attrNameLst>
                                      </p:cBhvr>
                                      <p:to>
                                        <p:strVal val="hidden"/>
                                      </p:to>
                                    </p:set>
                                  </p:childTnLst>
                                </p:cTn>
                              </p:par>
                              <p:par>
                                <p:cTn id="90" presetID="47"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1000"/>
                                        <p:tgtEl>
                                          <p:spTgt spid="35"/>
                                        </p:tgtEl>
                                      </p:cBhvr>
                                    </p:animEffect>
                                    <p:anim calcmode="lin" valueType="num">
                                      <p:cBhvr>
                                        <p:cTn id="93" dur="1000" fill="hold"/>
                                        <p:tgtEl>
                                          <p:spTgt spid="35"/>
                                        </p:tgtEl>
                                        <p:attrNameLst>
                                          <p:attrName>ppt_x</p:attrName>
                                        </p:attrNameLst>
                                      </p:cBhvr>
                                      <p:tavLst>
                                        <p:tav tm="0">
                                          <p:val>
                                            <p:strVal val="#ppt_x"/>
                                          </p:val>
                                        </p:tav>
                                        <p:tav tm="100000">
                                          <p:val>
                                            <p:strVal val="#ppt_x"/>
                                          </p:val>
                                        </p:tav>
                                      </p:tavLst>
                                    </p:anim>
                                    <p:anim calcmode="lin" valueType="num">
                                      <p:cBhvr>
                                        <p:cTn id="9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4"/>
                  </p:tgtEl>
                </p:cond>
              </p:nextCondLst>
            </p:seq>
            <p:seq concurrent="1" nextAc="seek">
              <p:cTn id="95" restart="whenNotActive" fill="hold" evtFilter="cancelBubble" nodeType="interactiveSeq">
                <p:stCondLst>
                  <p:cond evt="onClick" delay="0">
                    <p:tgtEl>
                      <p:spTgt spid="55"/>
                    </p:tgtEl>
                  </p:cond>
                </p:stCondLst>
                <p:endSync evt="end" delay="0">
                  <p:rtn val="all"/>
                </p:endSync>
                <p:childTnLst>
                  <p:par>
                    <p:cTn id="96" fill="hold">
                      <p:stCondLst>
                        <p:cond delay="0"/>
                      </p:stCondLst>
                      <p:childTnLst>
                        <p:par>
                          <p:cTn id="97" fill="hold">
                            <p:stCondLst>
                              <p:cond delay="0"/>
                            </p:stCondLst>
                            <p:childTnLst>
                              <p:par>
                                <p:cTn id="98" presetID="12" presetClass="exit" presetSubtype="4" fill="hold" nodeType="clickEffect">
                                  <p:stCondLst>
                                    <p:cond delay="0"/>
                                  </p:stCondLst>
                                  <p:childTnLst>
                                    <p:anim calcmode="lin" valueType="num">
                                      <p:cBhvr additive="base">
                                        <p:cTn id="99" dur="500"/>
                                        <p:tgtEl>
                                          <p:spTgt spid="55"/>
                                        </p:tgtEl>
                                        <p:attrNameLst>
                                          <p:attrName>ppt_y</p:attrName>
                                        </p:attrNameLst>
                                      </p:cBhvr>
                                      <p:tavLst>
                                        <p:tav tm="0">
                                          <p:val>
                                            <p:strVal val="#ppt_y"/>
                                          </p:val>
                                        </p:tav>
                                        <p:tav tm="100000">
                                          <p:val>
                                            <p:strVal val="#ppt_y+#ppt_h*1.125000"/>
                                          </p:val>
                                        </p:tav>
                                      </p:tavLst>
                                    </p:anim>
                                    <p:animEffect transition="out" filter="wipe(down)">
                                      <p:cBhvr>
                                        <p:cTn id="100" dur="500"/>
                                        <p:tgtEl>
                                          <p:spTgt spid="55"/>
                                        </p:tgtEl>
                                      </p:cBhvr>
                                    </p:animEffect>
                                    <p:set>
                                      <p:cBhvr>
                                        <p:cTn id="101" dur="1" fill="hold">
                                          <p:stCondLst>
                                            <p:cond delay="499"/>
                                          </p:stCondLst>
                                        </p:cTn>
                                        <p:tgtEl>
                                          <p:spTgt spid="55"/>
                                        </p:tgtEl>
                                        <p:attrNameLst>
                                          <p:attrName>style.visibility</p:attrName>
                                        </p:attrNameLst>
                                      </p:cBhvr>
                                      <p:to>
                                        <p:strVal val="hidden"/>
                                      </p:to>
                                    </p:set>
                                  </p:childTnLst>
                                </p:cTn>
                              </p:par>
                              <p:par>
                                <p:cTn id="102" presetID="47" presetClass="entr" presetSubtype="0" fill="hold" nodeType="with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fade">
                                      <p:cBhvr>
                                        <p:cTn id="104" dur="1000"/>
                                        <p:tgtEl>
                                          <p:spTgt spid="32"/>
                                        </p:tgtEl>
                                      </p:cBhvr>
                                    </p:animEffect>
                                    <p:anim calcmode="lin" valueType="num">
                                      <p:cBhvr>
                                        <p:cTn id="105" dur="1000" fill="hold"/>
                                        <p:tgtEl>
                                          <p:spTgt spid="32"/>
                                        </p:tgtEl>
                                        <p:attrNameLst>
                                          <p:attrName>ppt_x</p:attrName>
                                        </p:attrNameLst>
                                      </p:cBhvr>
                                      <p:tavLst>
                                        <p:tav tm="0">
                                          <p:val>
                                            <p:strVal val="#ppt_x"/>
                                          </p:val>
                                        </p:tav>
                                        <p:tav tm="100000">
                                          <p:val>
                                            <p:strVal val="#ppt_x"/>
                                          </p:val>
                                        </p:tav>
                                      </p:tavLst>
                                    </p:anim>
                                    <p:anim calcmode="lin" valueType="num">
                                      <p:cBhvr>
                                        <p:cTn id="10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3477"/>
          <a:stretch/>
        </p:blipFill>
        <p:spPr>
          <a:xfrm>
            <a:off x="661738" y="1191127"/>
            <a:ext cx="11137232" cy="5414211"/>
          </a:xfrm>
          <a:prstGeom prst="rect">
            <a:avLst/>
          </a:prstGeom>
        </p:spPr>
      </p:pic>
      <p:sp>
        <p:nvSpPr>
          <p:cNvPr id="3" name="Round Single Corner Rectangle 2"/>
          <p:cNvSpPr/>
          <p:nvPr/>
        </p:nvSpPr>
        <p:spPr>
          <a:xfrm>
            <a:off x="3827865" y="252662"/>
            <a:ext cx="4536269" cy="1086853"/>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Khu</a:t>
            </a:r>
            <a:r>
              <a:rPr lang="en-US" sz="4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vườn</a:t>
            </a:r>
            <a:r>
              <a:rPr lang="en-US" sz="4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mơ</a:t>
            </a:r>
            <a:r>
              <a:rPr lang="en-US" sz="4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ước</a:t>
            </a:r>
            <a:endParaRPr lang="vi-VN" sz="4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D3F21452-4140-4DD5-9CFA-3B43B302E0B2}"/>
              </a:ext>
            </a:extLst>
          </p:cNvPr>
          <p:cNvGrpSpPr/>
          <p:nvPr/>
        </p:nvGrpSpPr>
        <p:grpSpPr>
          <a:xfrm>
            <a:off x="898360" y="1536216"/>
            <a:ext cx="2327564" cy="717516"/>
            <a:chOff x="1233053" y="1094509"/>
            <a:chExt cx="2881746" cy="762000"/>
          </a:xfrm>
        </p:grpSpPr>
        <p:sp>
          <p:nvSpPr>
            <p:cNvPr id="6" name="Rounded Rectangle 2">
              <a:extLst>
                <a:ext uri="{FF2B5EF4-FFF2-40B4-BE49-F238E27FC236}">
                  <a16:creationId xmlns:a16="http://schemas.microsoft.com/office/drawing/2014/main" id="{C28A1432-428B-4161-AD45-3458A9439D5A}"/>
                </a:ext>
              </a:extLst>
            </p:cNvPr>
            <p:cNvSpPr/>
            <p:nvPr/>
          </p:nvSpPr>
          <p:spPr>
            <a:xfrm>
              <a:off x="1607126" y="1094509"/>
              <a:ext cx="2507673"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Nói</a:t>
              </a:r>
              <a:endParaRPr lang="vi-VN"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Oval 6">
              <a:extLst>
                <a:ext uri="{FF2B5EF4-FFF2-40B4-BE49-F238E27FC236}">
                  <a16:creationId xmlns:a16="http://schemas.microsoft.com/office/drawing/2014/main" id="{9D861C68-8A17-466F-ADD7-90A7D60266D5}"/>
                </a:ext>
              </a:extLst>
            </p:cNvPr>
            <p:cNvSpPr/>
            <p:nvPr/>
          </p:nvSpPr>
          <p:spPr>
            <a:xfrm>
              <a:off x="1233053" y="1094509"/>
              <a:ext cx="748146" cy="762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5</a:t>
              </a:r>
              <a:endPar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024034" y="500042"/>
            <a:ext cx="8072494" cy="5929354"/>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Hộp Văn bản 14">
            <a:extLst>
              <a:ext uri="{FF2B5EF4-FFF2-40B4-BE49-F238E27FC236}">
                <a16:creationId xmlns:a16="http://schemas.microsoft.com/office/drawing/2014/main" id="{6F8FC25F-868B-44D1-BEE6-9C3193D44EA6}"/>
              </a:ext>
            </a:extLst>
          </p:cNvPr>
          <p:cNvSpPr txBox="1"/>
          <p:nvPr/>
        </p:nvSpPr>
        <p:spPr>
          <a:xfrm>
            <a:off x="2809852" y="1568224"/>
            <a:ext cx="6944796" cy="646331"/>
          </a:xfrm>
          <a:prstGeom prst="rect">
            <a:avLst/>
          </a:prstGeom>
          <a:noFill/>
        </p:spPr>
        <p:txBody>
          <a:bodyPr wrap="square" rtlCol="0">
            <a:spAutoFit/>
          </a:bodyPr>
          <a:lstStyle/>
          <a:p>
            <a:r>
              <a:rPr lang="en-US" sz="3600" dirty="0" err="1">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Tìm</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từ</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ngữ</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chứa</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vần</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oai</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a:t>
            </a:r>
            <a:r>
              <a:rPr lang="en-US" sz="36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uê</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a:t>
            </a:r>
            <a:r>
              <a:rPr lang="en-US" sz="36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uy</a:t>
            </a:r>
            <a:endParaRPr lang="vi-VN" sz="36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Oval 5"/>
          <p:cNvSpPr/>
          <p:nvPr/>
        </p:nvSpPr>
        <p:spPr>
          <a:xfrm>
            <a:off x="2809852" y="2786058"/>
            <a:ext cx="1714512" cy="1000132"/>
          </a:xfrm>
          <a:prstGeom prst="ellipse">
            <a:avLst/>
          </a:prstGeom>
          <a:noFill/>
          <a:ln w="50800">
            <a:solidFill>
              <a:srgbClr val="18029A"/>
            </a:solidFill>
          </a:ln>
          <a:effectLst>
            <a:outerShdw sx="200000" sy="2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oai</a:t>
            </a:r>
            <a:endParaRPr lang="en-US" sz="4400" b="1" dirty="0">
              <a:solidFill>
                <a:prstClr val="white"/>
              </a:solidFill>
              <a:latin typeface="Calibri"/>
            </a:endParaRPr>
          </a:p>
        </p:txBody>
      </p:sp>
      <p:sp>
        <p:nvSpPr>
          <p:cNvPr id="7" name="Oval 6"/>
          <p:cNvSpPr/>
          <p:nvPr/>
        </p:nvSpPr>
        <p:spPr>
          <a:xfrm>
            <a:off x="5238744" y="2786058"/>
            <a:ext cx="1714512" cy="1000132"/>
          </a:xfrm>
          <a:prstGeom prst="ellipse">
            <a:avLst/>
          </a:prstGeom>
          <a:noFill/>
          <a:ln w="50800">
            <a:solidFill>
              <a:srgbClr val="18029A"/>
            </a:solidFill>
          </a:ln>
          <a:effectLst>
            <a:outerShdw sx="200000" sy="2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uê</a:t>
            </a:r>
            <a:endParaRPr lang="en-US" sz="4400" b="1" dirty="0">
              <a:solidFill>
                <a:prstClr val="white"/>
              </a:solidFill>
              <a:latin typeface="Calibri"/>
            </a:endParaRPr>
          </a:p>
        </p:txBody>
      </p:sp>
      <p:sp>
        <p:nvSpPr>
          <p:cNvPr id="8" name="Oval 7"/>
          <p:cNvSpPr/>
          <p:nvPr/>
        </p:nvSpPr>
        <p:spPr>
          <a:xfrm>
            <a:off x="7596198" y="2786058"/>
            <a:ext cx="1714512" cy="1000132"/>
          </a:xfrm>
          <a:prstGeom prst="ellipse">
            <a:avLst/>
          </a:prstGeom>
          <a:noFill/>
          <a:ln w="50800">
            <a:solidFill>
              <a:srgbClr val="18029A"/>
            </a:solidFill>
          </a:ln>
          <a:effectLst>
            <a:outerShdw sx="200000" sy="2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uy</a:t>
            </a:r>
            <a:endParaRPr lang="en-US" sz="4400" b="1" dirty="0">
              <a:solidFill>
                <a:prstClr val="white"/>
              </a:solidFill>
              <a:latin typeface="Calibri"/>
            </a:endParaRPr>
          </a:p>
        </p:txBody>
      </p:sp>
      <p:sp>
        <p:nvSpPr>
          <p:cNvPr id="9" name="Hộp Văn bản 16">
            <a:extLst>
              <a:ext uri="{FF2B5EF4-FFF2-40B4-BE49-F238E27FC236}">
                <a16:creationId xmlns:a16="http://schemas.microsoft.com/office/drawing/2014/main" id="{B0FE6C76-354A-46C4-B9D3-9617447A57CF}"/>
              </a:ext>
            </a:extLst>
          </p:cNvPr>
          <p:cNvSpPr txBox="1"/>
          <p:nvPr/>
        </p:nvSpPr>
        <p:spPr>
          <a:xfrm>
            <a:off x="2666976" y="4640058"/>
            <a:ext cx="7286676" cy="646331"/>
          </a:xfrm>
          <a:prstGeom prst="rect">
            <a:avLst/>
          </a:prstGeom>
          <a:noFill/>
        </p:spPr>
        <p:txBody>
          <a:bodyPr wrap="square" rtlCol="0">
            <a:spAutoFit/>
          </a:bodyPr>
          <a:lstStyle/>
          <a:p>
            <a:r>
              <a:rPr lang="en-US" sz="3600" dirty="0" err="1">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Đặt</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câu</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với</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từ</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ngữ</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vừa</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tìm</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 </a:t>
            </a:r>
            <a:r>
              <a:rPr lang="en-US" sz="3600" dirty="0" err="1">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được</a:t>
            </a:r>
            <a:r>
              <a:rPr lang="en-US"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rPr>
              <a:t>.</a:t>
            </a:r>
            <a:endParaRPr lang="vi-VN" sz="3600" dirty="0">
              <a:solidFill>
                <a:srgbClr val="18029A"/>
              </a:solidFill>
              <a:latin typeface="Arial-Rounded" panose="020B0500000000000000" pitchFamily="34" charset="-93"/>
              <a:ea typeface="Arial-Rounded" panose="020B0500000000000000" pitchFamily="34" charset="-93"/>
              <a:cs typeface="Arial-Rounded" panose="020B0500000000000000" pitchFamily="34" charset="-93"/>
            </a:endParaRPr>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amond(i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amond(i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amond(i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2">
            <a:extLst>
              <a:ext uri="{FF2B5EF4-FFF2-40B4-BE49-F238E27FC236}">
                <a16:creationId xmlns:a16="http://schemas.microsoft.com/office/drawing/2014/main" id="{5BED6D63-637F-4EF7-89CA-826808D88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8688" y="0"/>
            <a:ext cx="1600200" cy="6858000"/>
          </a:xfrm>
          <a:prstGeom prst="rect">
            <a:avLst/>
          </a:prstGeom>
        </p:spPr>
      </p:pic>
      <p:pic>
        <p:nvPicPr>
          <p:cNvPr id="9" name="图片 18">
            <a:extLst>
              <a:ext uri="{FF2B5EF4-FFF2-40B4-BE49-F238E27FC236}">
                <a16:creationId xmlns:a16="http://schemas.microsoft.com/office/drawing/2014/main" id="{1AF321F8-69FA-4FC9-87B2-DC3439581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587" y="-930519"/>
            <a:ext cx="3579637" cy="3506954"/>
          </a:xfrm>
          <a:prstGeom prst="rect">
            <a:avLst/>
          </a:prstGeom>
        </p:spPr>
      </p:pic>
      <p:pic>
        <p:nvPicPr>
          <p:cNvPr id="10" name="图片 14">
            <a:extLst>
              <a:ext uri="{FF2B5EF4-FFF2-40B4-BE49-F238E27FC236}">
                <a16:creationId xmlns:a16="http://schemas.microsoft.com/office/drawing/2014/main" id="{6819CE7C-D032-465F-8A28-2EF2B8AA0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1054" y="9071"/>
            <a:ext cx="2622550" cy="6858000"/>
          </a:xfrm>
          <a:prstGeom prst="rect">
            <a:avLst/>
          </a:prstGeom>
        </p:spPr>
      </p:pic>
      <p:pic>
        <p:nvPicPr>
          <p:cNvPr id="11" name="图片 9">
            <a:extLst>
              <a:ext uri="{FF2B5EF4-FFF2-40B4-BE49-F238E27FC236}">
                <a16:creationId xmlns:a16="http://schemas.microsoft.com/office/drawing/2014/main" id="{1D01F689-3C59-4CE1-BF4F-688704A48E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47158">
            <a:off x="8547491" y="2131570"/>
            <a:ext cx="2938014" cy="3912170"/>
          </a:xfrm>
          <a:prstGeom prst="rect">
            <a:avLst/>
          </a:prstGeom>
        </p:spPr>
      </p:pic>
      <p:pic>
        <p:nvPicPr>
          <p:cNvPr id="12" name="图片 11">
            <a:extLst>
              <a:ext uri="{FF2B5EF4-FFF2-40B4-BE49-F238E27FC236}">
                <a16:creationId xmlns:a16="http://schemas.microsoft.com/office/drawing/2014/main" id="{6347C10B-8D89-4D85-A867-D25FEE273A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085097" flipH="1">
            <a:off x="9456202" y="1193223"/>
            <a:ext cx="1950749" cy="2910341"/>
          </a:xfrm>
          <a:prstGeom prst="rect">
            <a:avLst/>
          </a:prstGeom>
        </p:spPr>
      </p:pic>
      <p:pic>
        <p:nvPicPr>
          <p:cNvPr id="13" name="图片 13">
            <a:extLst>
              <a:ext uri="{FF2B5EF4-FFF2-40B4-BE49-F238E27FC236}">
                <a16:creationId xmlns:a16="http://schemas.microsoft.com/office/drawing/2014/main" id="{72374283-46ED-49E9-832F-8AFFE23A71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8629" y="-440125"/>
            <a:ext cx="3934157" cy="7559382"/>
          </a:xfrm>
          <a:prstGeom prst="rect">
            <a:avLst/>
          </a:prstGeom>
        </p:spPr>
      </p:pic>
      <p:pic>
        <p:nvPicPr>
          <p:cNvPr id="14" name="图片 15">
            <a:extLst>
              <a:ext uri="{FF2B5EF4-FFF2-40B4-BE49-F238E27FC236}">
                <a16:creationId xmlns:a16="http://schemas.microsoft.com/office/drawing/2014/main" id="{B91D94D2-3430-4744-B08B-72FF811FED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4310" y="-2"/>
            <a:ext cx="2622551" cy="6858002"/>
          </a:xfrm>
          <a:prstGeom prst="rect">
            <a:avLst/>
          </a:prstGeom>
        </p:spPr>
      </p:pic>
      <p:pic>
        <p:nvPicPr>
          <p:cNvPr id="15" name="图片 16">
            <a:extLst>
              <a:ext uri="{FF2B5EF4-FFF2-40B4-BE49-F238E27FC236}">
                <a16:creationId xmlns:a16="http://schemas.microsoft.com/office/drawing/2014/main" id="{9D8006B2-FD7B-48E5-822E-DF0B642DCF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4751" y="-9723"/>
            <a:ext cx="3818273" cy="6867723"/>
          </a:xfrm>
          <a:prstGeom prst="rect">
            <a:avLst/>
          </a:prstGeom>
        </p:spPr>
      </p:pic>
      <p:pic>
        <p:nvPicPr>
          <p:cNvPr id="16" name="图片 19">
            <a:extLst>
              <a:ext uri="{FF2B5EF4-FFF2-40B4-BE49-F238E27FC236}">
                <a16:creationId xmlns:a16="http://schemas.microsoft.com/office/drawing/2014/main" id="{437B9B2B-F513-4793-AB77-5481DCC55D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1027" y="1788355"/>
            <a:ext cx="2150825" cy="716942"/>
          </a:xfrm>
          <a:prstGeom prst="rect">
            <a:avLst/>
          </a:prstGeom>
        </p:spPr>
      </p:pic>
      <p:pic>
        <p:nvPicPr>
          <p:cNvPr id="17" name="图片 20">
            <a:extLst>
              <a:ext uri="{FF2B5EF4-FFF2-40B4-BE49-F238E27FC236}">
                <a16:creationId xmlns:a16="http://schemas.microsoft.com/office/drawing/2014/main" id="{8F9DF78B-5547-4B2E-BE4C-648C6E748F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06356" y="275386"/>
            <a:ext cx="2150825" cy="716942"/>
          </a:xfrm>
          <a:prstGeom prst="rect">
            <a:avLst/>
          </a:prstGeom>
        </p:spPr>
      </p:pic>
      <p:pic>
        <p:nvPicPr>
          <p:cNvPr id="18" name="图片 21">
            <a:extLst>
              <a:ext uri="{FF2B5EF4-FFF2-40B4-BE49-F238E27FC236}">
                <a16:creationId xmlns:a16="http://schemas.microsoft.com/office/drawing/2014/main" id="{DC015B2F-CFBF-4327-A93C-E32A531290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23112" y="1598166"/>
            <a:ext cx="1715490" cy="571830"/>
          </a:xfrm>
          <a:prstGeom prst="rect">
            <a:avLst/>
          </a:prstGeom>
        </p:spPr>
      </p:pic>
      <p:pic>
        <p:nvPicPr>
          <p:cNvPr id="19" name="图片 4">
            <a:extLst>
              <a:ext uri="{FF2B5EF4-FFF2-40B4-BE49-F238E27FC236}">
                <a16:creationId xmlns:a16="http://schemas.microsoft.com/office/drawing/2014/main" id="{627A4066-AF89-4A21-B3F5-13860AE8527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21" name="图片 24">
            <a:extLst>
              <a:ext uri="{FF2B5EF4-FFF2-40B4-BE49-F238E27FC236}">
                <a16:creationId xmlns:a16="http://schemas.microsoft.com/office/drawing/2014/main" id="{6D1C5B59-FBDA-4E54-947E-50FEE90D029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22" name="图片 25">
            <a:extLst>
              <a:ext uri="{FF2B5EF4-FFF2-40B4-BE49-F238E27FC236}">
                <a16:creationId xmlns:a16="http://schemas.microsoft.com/office/drawing/2014/main" id="{3F602E1E-0DE8-4A0A-AB25-3A59EE528C6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23" name="图片 26">
            <a:extLst>
              <a:ext uri="{FF2B5EF4-FFF2-40B4-BE49-F238E27FC236}">
                <a16:creationId xmlns:a16="http://schemas.microsoft.com/office/drawing/2014/main" id="{92CB68F8-31DA-4BE6-951B-D7C0FBCD00B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24" name="图片 23">
            <a:extLst>
              <a:ext uri="{FF2B5EF4-FFF2-40B4-BE49-F238E27FC236}">
                <a16:creationId xmlns:a16="http://schemas.microsoft.com/office/drawing/2014/main" id="{C80B02D4-DFD4-4D33-B80F-A52382DADB2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35" name="Picture 34" descr="A picture containing vector graphics, toy&#10;&#10;Description automatically generated">
            <a:extLst>
              <a:ext uri="{FF2B5EF4-FFF2-40B4-BE49-F238E27FC236}">
                <a16:creationId xmlns:a16="http://schemas.microsoft.com/office/drawing/2014/main" id="{D2CA042A-668B-479B-A2E8-018F2C49676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7267970" y="1728289"/>
            <a:ext cx="5120640" cy="5120640"/>
          </a:xfrm>
          <a:prstGeom prst="rect">
            <a:avLst/>
          </a:prstGeom>
        </p:spPr>
      </p:pic>
      <p:pic>
        <p:nvPicPr>
          <p:cNvPr id="2" name="Picture 1">
            <a:extLst>
              <a:ext uri="{FF2B5EF4-FFF2-40B4-BE49-F238E27FC236}">
                <a16:creationId xmlns:a16="http://schemas.microsoft.com/office/drawing/2014/main" id="{0BA04ADC-AD4F-42C5-BF0D-8B42D9E4082E}"/>
              </a:ext>
            </a:extLst>
          </p:cNvPr>
          <p:cNvPicPr>
            <a:picLocks noChangeAspect="1"/>
          </p:cNvPicPr>
          <p:nvPr/>
        </p:nvPicPr>
        <p:blipFill>
          <a:blip r:embed="rId17"/>
          <a:stretch>
            <a:fillRect/>
          </a:stretch>
        </p:blipFill>
        <p:spPr>
          <a:xfrm>
            <a:off x="2825313" y="2086976"/>
            <a:ext cx="5761219" cy="3359187"/>
          </a:xfrm>
          <a:prstGeom prst="rect">
            <a:avLst/>
          </a:prstGeom>
        </p:spPr>
      </p:pic>
    </p:spTree>
    <p:extLst>
      <p:ext uri="{BB962C8B-B14F-4D97-AF65-F5344CB8AC3E}">
        <p14:creationId xmlns:p14="http://schemas.microsoft.com/office/powerpoint/2010/main" val="18844057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90"/>
                                          </p:val>
                                        </p:tav>
                                        <p:tav tm="100000">
                                          <p:val>
                                            <p:fltVal val="0"/>
                                          </p:val>
                                        </p:tav>
                                      </p:tavLst>
                                    </p:anim>
                                    <p:animEffect transition="in" filter="fade">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37"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anim calcmode="lin" valueType="num">
                                      <p:cBhvr>
                                        <p:cTn id="32" dur="500" fill="hold"/>
                                        <p:tgtEl>
                                          <p:spTgt spid="35"/>
                                        </p:tgtEl>
                                        <p:attrNameLst>
                                          <p:attrName>ppt_x</p:attrName>
                                        </p:attrNameLst>
                                      </p:cBhvr>
                                      <p:tavLst>
                                        <p:tav tm="0">
                                          <p:val>
                                            <p:strVal val="#ppt_x"/>
                                          </p:val>
                                        </p:tav>
                                        <p:tav tm="100000">
                                          <p:val>
                                            <p:strVal val="#ppt_x"/>
                                          </p:val>
                                        </p:tav>
                                      </p:tavLst>
                                    </p:anim>
                                    <p:anim calcmode="lin" valueType="num">
                                      <p:cBhvr>
                                        <p:cTn id="33" dur="450" decel="100000" fill="hold"/>
                                        <p:tgtEl>
                                          <p:spTgt spid="35"/>
                                        </p:tgtEl>
                                        <p:attrNameLst>
                                          <p:attrName>ppt_y</p:attrName>
                                        </p:attrNameLst>
                                      </p:cBhvr>
                                      <p:tavLst>
                                        <p:tav tm="0">
                                          <p:val>
                                            <p:strVal val="#ppt_y+1"/>
                                          </p:val>
                                        </p:tav>
                                        <p:tav tm="100000">
                                          <p:val>
                                            <p:strVal val="#ppt_y-.03"/>
                                          </p:val>
                                        </p:tav>
                                      </p:tavLst>
                                    </p:anim>
                                    <p:anim calcmode="lin" valueType="num">
                                      <p:cBhvr>
                                        <p:cTn id="34" dur="50" accel="100000" fill="hold">
                                          <p:stCondLst>
                                            <p:cond delay="450"/>
                                          </p:stCondLst>
                                        </p:cTn>
                                        <p:tgtEl>
                                          <p:spTgt spid="35"/>
                                        </p:tgtEl>
                                        <p:attrNameLst>
                                          <p:attrName>ppt_y</p:attrName>
                                        </p:attrNameLst>
                                      </p:cBhvr>
                                      <p:tavLst>
                                        <p:tav tm="0">
                                          <p:val>
                                            <p:strVal val="#ppt_y-.03"/>
                                          </p:val>
                                        </p:tav>
                                        <p:tav tm="100000">
                                          <p:val>
                                            <p:strVal val="#ppt_y"/>
                                          </p:val>
                                        </p:tav>
                                      </p:tavLst>
                                    </p:anim>
                                  </p:childTnLst>
                                </p:cTn>
                              </p:par>
                              <p:par>
                                <p:cTn id="35" presetID="2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par>
                                <p:cTn id="41" presetID="3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 calcmode="lin" valueType="num">
                                      <p:cBhvr>
                                        <p:cTn id="45" dur="500" fill="hold"/>
                                        <p:tgtEl>
                                          <p:spTgt spid="21"/>
                                        </p:tgtEl>
                                        <p:attrNameLst>
                                          <p:attrName>style.rotation</p:attrName>
                                        </p:attrNameLst>
                                      </p:cBhvr>
                                      <p:tavLst>
                                        <p:tav tm="0">
                                          <p:val>
                                            <p:fltVal val="90"/>
                                          </p:val>
                                        </p:tav>
                                        <p:tav tm="100000">
                                          <p:val>
                                            <p:fltVal val="0"/>
                                          </p:val>
                                        </p:tav>
                                      </p:tavLst>
                                    </p:anim>
                                    <p:animEffect transition="in" filter="fade">
                                      <p:cBhvr>
                                        <p:cTn id="46" dur="500"/>
                                        <p:tgtEl>
                                          <p:spTgt spid="21"/>
                                        </p:tgtEl>
                                      </p:cBhvr>
                                    </p:animEffect>
                                  </p:childTnLst>
                                </p:cTn>
                              </p:par>
                              <p:par>
                                <p:cTn id="47" presetID="3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 calcmode="lin" valueType="num">
                                      <p:cBhvr>
                                        <p:cTn id="51" dur="500" fill="hold"/>
                                        <p:tgtEl>
                                          <p:spTgt spid="22"/>
                                        </p:tgtEl>
                                        <p:attrNameLst>
                                          <p:attrName>style.rotation</p:attrName>
                                        </p:attrNameLst>
                                      </p:cBhvr>
                                      <p:tavLst>
                                        <p:tav tm="0">
                                          <p:val>
                                            <p:fltVal val="90"/>
                                          </p:val>
                                        </p:tav>
                                        <p:tav tm="100000">
                                          <p:val>
                                            <p:fltVal val="0"/>
                                          </p:val>
                                        </p:tav>
                                      </p:tavLst>
                                    </p:anim>
                                    <p:animEffect transition="in" filter="fade">
                                      <p:cBhvr>
                                        <p:cTn id="52" dur="500"/>
                                        <p:tgtEl>
                                          <p:spTgt spid="22"/>
                                        </p:tgtEl>
                                      </p:cBhvr>
                                    </p:animEffect>
                                  </p:childTnLst>
                                </p:cTn>
                              </p:par>
                              <p:par>
                                <p:cTn id="53" presetID="3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 calcmode="lin" valueType="num">
                                      <p:cBhvr>
                                        <p:cTn id="57" dur="500" fill="hold"/>
                                        <p:tgtEl>
                                          <p:spTgt spid="23"/>
                                        </p:tgtEl>
                                        <p:attrNameLst>
                                          <p:attrName>style.rotation</p:attrName>
                                        </p:attrNameLst>
                                      </p:cBhvr>
                                      <p:tavLst>
                                        <p:tav tm="0">
                                          <p:val>
                                            <p:fltVal val="90"/>
                                          </p:val>
                                        </p:tav>
                                        <p:tav tm="100000">
                                          <p:val>
                                            <p:fltVal val="0"/>
                                          </p:val>
                                        </p:tav>
                                      </p:tavLst>
                                    </p:anim>
                                    <p:animEffect transition="in" filter="fade">
                                      <p:cBhvr>
                                        <p:cTn id="58" dur="500"/>
                                        <p:tgtEl>
                                          <p:spTgt spid="23"/>
                                        </p:tgtEl>
                                      </p:cBhvr>
                                    </p:animEffect>
                                  </p:childTnLst>
                                </p:cTn>
                              </p:par>
                              <p:par>
                                <p:cTn id="59" presetID="31"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ppt_w</p:attrName>
                                        </p:attrNameLst>
                                      </p:cBhvr>
                                      <p:tavLst>
                                        <p:tav tm="0">
                                          <p:val>
                                            <p:fltVal val="0"/>
                                          </p:val>
                                        </p:tav>
                                        <p:tav tm="100000">
                                          <p:val>
                                            <p:strVal val="#ppt_w"/>
                                          </p:val>
                                        </p:tav>
                                      </p:tavLst>
                                    </p:anim>
                                    <p:anim calcmode="lin" valueType="num">
                                      <p:cBhvr>
                                        <p:cTn id="62" dur="500" fill="hold"/>
                                        <p:tgtEl>
                                          <p:spTgt spid="24"/>
                                        </p:tgtEl>
                                        <p:attrNameLst>
                                          <p:attrName>ppt_h</p:attrName>
                                        </p:attrNameLst>
                                      </p:cBhvr>
                                      <p:tavLst>
                                        <p:tav tm="0">
                                          <p:val>
                                            <p:fltVal val="0"/>
                                          </p:val>
                                        </p:tav>
                                        <p:tav tm="100000">
                                          <p:val>
                                            <p:strVal val="#ppt_h"/>
                                          </p:val>
                                        </p:tav>
                                      </p:tavLst>
                                    </p:anim>
                                    <p:anim calcmode="lin" valueType="num">
                                      <p:cBhvr>
                                        <p:cTn id="63" dur="500" fill="hold"/>
                                        <p:tgtEl>
                                          <p:spTgt spid="24"/>
                                        </p:tgtEl>
                                        <p:attrNameLst>
                                          <p:attrName>style.rotation</p:attrName>
                                        </p:attrNameLst>
                                      </p:cBhvr>
                                      <p:tavLst>
                                        <p:tav tm="0">
                                          <p:val>
                                            <p:fltVal val="90"/>
                                          </p:val>
                                        </p:tav>
                                        <p:tav tm="100000">
                                          <p:val>
                                            <p:fltVal val="0"/>
                                          </p:val>
                                        </p:tav>
                                      </p:tavLst>
                                    </p:anim>
                                    <p:animEffect transition="in" filter="fade">
                                      <p:cBhvr>
                                        <p:cTn id="64" dur="500"/>
                                        <p:tgtEl>
                                          <p:spTgt spid="24"/>
                                        </p:tgtEl>
                                      </p:cBhvr>
                                    </p:animEffect>
                                  </p:childTnLst>
                                </p:cTn>
                              </p:par>
                              <p:par>
                                <p:cTn id="65" presetID="2" presetClass="entr" presetSubtype="2"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1+#ppt_w/2"/>
                                          </p:val>
                                        </p:tav>
                                        <p:tav tm="100000">
                                          <p:val>
                                            <p:strVal val="#ppt_x"/>
                                          </p:val>
                                        </p:tav>
                                      </p:tavLst>
                                    </p:anim>
                                    <p:anim calcmode="lin" valueType="num">
                                      <p:cBhvr additive="base">
                                        <p:cTn id="68" dur="500" fill="hold"/>
                                        <p:tgtEl>
                                          <p:spTgt spid="16"/>
                                        </p:tgtEl>
                                        <p:attrNameLst>
                                          <p:attrName>ppt_y</p:attrName>
                                        </p:attrNameLst>
                                      </p:cBhvr>
                                      <p:tavLst>
                                        <p:tav tm="0">
                                          <p:val>
                                            <p:strVal val="#ppt_y"/>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1+#ppt_w/2"/>
                                          </p:val>
                                        </p:tav>
                                        <p:tav tm="100000">
                                          <p:val>
                                            <p:strVal val="#ppt_x"/>
                                          </p:val>
                                        </p:tav>
                                      </p:tavLst>
                                    </p:anim>
                                    <p:anim calcmode="lin" valueType="num">
                                      <p:cBhvr additive="base">
                                        <p:cTn id="72" dur="500" fill="hold"/>
                                        <p:tgtEl>
                                          <p:spTgt spid="17"/>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additive="base">
                                        <p:cTn id="75" dur="500" fill="hold"/>
                                        <p:tgtEl>
                                          <p:spTgt spid="18"/>
                                        </p:tgtEl>
                                        <p:attrNameLst>
                                          <p:attrName>ppt_x</p:attrName>
                                        </p:attrNameLst>
                                      </p:cBhvr>
                                      <p:tavLst>
                                        <p:tav tm="0">
                                          <p:val>
                                            <p:strVal val="1+#ppt_w/2"/>
                                          </p:val>
                                        </p:tav>
                                        <p:tav tm="100000">
                                          <p:val>
                                            <p:strVal val="#ppt_x"/>
                                          </p:val>
                                        </p:tav>
                                      </p:tavLst>
                                    </p:anim>
                                    <p:anim calcmode="lin" valueType="num">
                                      <p:cBhvr additive="base">
                                        <p:cTn id="76" dur="500" fill="hold"/>
                                        <p:tgtEl>
                                          <p:spTgt spid="18"/>
                                        </p:tgtEl>
                                        <p:attrNameLst>
                                          <p:attrName>ppt_y</p:attrName>
                                        </p:attrNameLst>
                                      </p:cBhvr>
                                      <p:tavLst>
                                        <p:tav tm="0">
                                          <p:val>
                                            <p:strVal val="#ppt_y"/>
                                          </p:val>
                                        </p:tav>
                                        <p:tav tm="100000">
                                          <p:val>
                                            <p:strVal val="#ppt_y"/>
                                          </p:val>
                                        </p:tav>
                                      </p:tavLst>
                                    </p:anim>
                                  </p:childTnLst>
                                </p:cTn>
                              </p:par>
                              <p:par>
                                <p:cTn id="77" presetID="53" presetClass="entr" presetSubtype="16" fill="hold" nodeType="with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p:cTn id="79" dur="500" fill="hold"/>
                                        <p:tgtEl>
                                          <p:spTgt spid="2"/>
                                        </p:tgtEl>
                                        <p:attrNameLst>
                                          <p:attrName>ppt_w</p:attrName>
                                        </p:attrNameLst>
                                      </p:cBhvr>
                                      <p:tavLst>
                                        <p:tav tm="0">
                                          <p:val>
                                            <p:fltVal val="0"/>
                                          </p:val>
                                        </p:tav>
                                        <p:tav tm="100000">
                                          <p:val>
                                            <p:strVal val="#ppt_w"/>
                                          </p:val>
                                        </p:tav>
                                      </p:tavLst>
                                    </p:anim>
                                    <p:anim calcmode="lin" valueType="num">
                                      <p:cBhvr>
                                        <p:cTn id="80" dur="500" fill="hold"/>
                                        <p:tgtEl>
                                          <p:spTgt spid="2"/>
                                        </p:tgtEl>
                                        <p:attrNameLst>
                                          <p:attrName>ppt_h</p:attrName>
                                        </p:attrNameLst>
                                      </p:cBhvr>
                                      <p:tavLst>
                                        <p:tav tm="0">
                                          <p:val>
                                            <p:fltVal val="0"/>
                                          </p:val>
                                        </p:tav>
                                        <p:tav tm="100000">
                                          <p:val>
                                            <p:strVal val="#ppt_h"/>
                                          </p:val>
                                        </p:tav>
                                      </p:tavLst>
                                    </p:anim>
                                    <p:animEffect transition="in" filter="fade">
                                      <p:cBhvr>
                                        <p:cTn id="8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2023C8-03CC-4ED0-830D-BF606451F86B}"/>
              </a:ext>
            </a:extLst>
          </p:cNvPr>
          <p:cNvSpPr txBox="1"/>
          <p:nvPr/>
        </p:nvSpPr>
        <p:spPr>
          <a:xfrm>
            <a:off x="1664271" y="1803673"/>
            <a:ext cx="8813492" cy="2607830"/>
          </a:xfrm>
          <a:prstGeom prst="rect">
            <a:avLst/>
          </a:prstGeom>
          <a:noFill/>
          <a:ln>
            <a:noFill/>
          </a:ln>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7200" b="1" i="0" u="none" strike="noStrike" kern="1200" cap="none" spc="0" normalizeH="0" baseline="0" noProof="0" dirty="0">
                <a:ln w="22225">
                  <a:solidFill>
                    <a:srgbClr val="70AD47">
                      <a:lumMod val="50000"/>
                    </a:srgbClr>
                  </a:solidFill>
                  <a:prstDash val="solid"/>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7200" b="1" i="0" u="none" strike="noStrike" kern="1200" cap="none" spc="0" normalizeH="0" baseline="0" noProof="0" dirty="0">
                <a:ln w="22225">
                  <a:solidFill>
                    <a:srgbClr val="70AD47">
                      <a:lumMod val="50000"/>
                    </a:srgbClr>
                  </a:solidFill>
                  <a:prstDash val="solid"/>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77</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7200" b="1" dirty="0">
                <a:ln w="22225">
                  <a:solidFill>
                    <a:srgbClr val="70AD47">
                      <a:lumMod val="50000"/>
                    </a:srgbClr>
                  </a:solidFill>
                  <a:prstDash val="solid"/>
                </a:ln>
                <a:solidFill>
                  <a:prstClr val="white"/>
                </a:solidFill>
                <a:latin typeface="Arial-Rounded" panose="020B0500000000000000" pitchFamily="34" charset="0"/>
                <a:ea typeface="Arial-Rounded" panose="020B0500000000000000" pitchFamily="34" charset="0"/>
                <a:cs typeface="Arial-Rounded" panose="020B0500000000000000" pitchFamily="34" charset="0"/>
              </a:rPr>
              <a:t>o</a:t>
            </a:r>
            <a:r>
              <a:rPr kumimoji="0" lang="en-US" sz="7200" b="1" i="0" u="none" strike="noStrike" kern="1200" cap="none" spc="0" normalizeH="0" baseline="0" noProof="0" dirty="0">
                <a:ln w="22225">
                  <a:solidFill>
                    <a:srgbClr val="70AD47">
                      <a:lumMod val="50000"/>
                    </a:srgbClr>
                  </a:solidFill>
                  <a:prstDash val="solid"/>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ai      </a:t>
            </a:r>
            <a:r>
              <a:rPr lang="en-US" sz="7200" b="1" dirty="0">
                <a:ln w="22225">
                  <a:solidFill>
                    <a:srgbClr val="70AD47">
                      <a:lumMod val="50000"/>
                    </a:srgbClr>
                  </a:solidFill>
                  <a:prstDash val="solid"/>
                </a:ln>
                <a:solidFill>
                  <a:prstClr val="white"/>
                </a:solidFill>
                <a:latin typeface="Arial-Rounded" panose="020B0500000000000000" pitchFamily="34" charset="0"/>
                <a:ea typeface="Arial-Rounded" panose="020B0500000000000000" pitchFamily="34" charset="0"/>
                <a:cs typeface="Arial-Rounded" panose="020B0500000000000000" pitchFamily="34" charset="0"/>
              </a:rPr>
              <a:t>u</a:t>
            </a:r>
            <a:r>
              <a:rPr kumimoji="0" lang="en-US" sz="7200" b="1" i="0" u="none" strike="noStrike" kern="1200" cap="none" spc="0" normalizeH="0" baseline="0" noProof="0" dirty="0">
                <a:ln w="22225">
                  <a:solidFill>
                    <a:srgbClr val="70AD47">
                      <a:lumMod val="50000"/>
                    </a:srgbClr>
                  </a:solidFill>
                  <a:prstDash val="solid"/>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ê</a:t>
            </a:r>
            <a:r>
              <a:rPr kumimoji="0" lang="en-US" sz="7200" b="1" i="0" u="none" strike="noStrike" kern="1200" cap="none" spc="0" normalizeH="0" noProof="0" dirty="0">
                <a:ln w="22225">
                  <a:solidFill>
                    <a:srgbClr val="70AD47">
                      <a:lumMod val="50000"/>
                    </a:srgbClr>
                  </a:solidFill>
                  <a:prstDash val="solid"/>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7200" b="1" dirty="0">
                <a:ln w="22225">
                  <a:solidFill>
                    <a:srgbClr val="70AD47">
                      <a:lumMod val="50000"/>
                    </a:srgbClr>
                  </a:solidFill>
                  <a:prstDash val="solid"/>
                </a:ln>
                <a:solidFill>
                  <a:prstClr val="white"/>
                </a:solidFill>
                <a:latin typeface="Arial-Rounded" panose="020B0500000000000000" pitchFamily="34" charset="0"/>
                <a:ea typeface="Arial-Rounded" panose="020B0500000000000000" pitchFamily="34" charset="0"/>
                <a:cs typeface="Arial-Rounded" panose="020B0500000000000000" pitchFamily="34" charset="0"/>
              </a:rPr>
              <a:t>u</a:t>
            </a:r>
            <a:r>
              <a:rPr kumimoji="0" lang="en-US" sz="7200" b="1" i="0" u="none" strike="noStrike" kern="1200" cap="none" spc="0" normalizeH="0" noProof="0" dirty="0">
                <a:ln w="22225">
                  <a:solidFill>
                    <a:srgbClr val="70AD47">
                      <a:lumMod val="50000"/>
                    </a:srgbClr>
                  </a:solidFill>
                  <a:prstDash val="solid"/>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y</a:t>
            </a:r>
            <a:endParaRPr kumimoji="0" lang="vi-VN" sz="7200" b="1" i="0" u="none" strike="noStrike" kern="1200" cap="none" spc="0" normalizeH="0" baseline="0" noProof="0" dirty="0">
              <a:ln w="22225">
                <a:solidFill>
                  <a:srgbClr val="70AD47">
                    <a:lumMod val="50000"/>
                  </a:srgbClr>
                </a:solidFill>
                <a:prstDash val="solid"/>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91130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90253" y="651164"/>
            <a:ext cx="2881746" cy="997528"/>
            <a:chOff x="1233053" y="1094509"/>
            <a:chExt cx="2881746" cy="762000"/>
          </a:xfrm>
        </p:grpSpPr>
        <p:sp>
          <p:nvSpPr>
            <p:cNvPr id="6" name="Rounded Rectangle 5"/>
            <p:cNvSpPr/>
            <p:nvPr/>
          </p:nvSpPr>
          <p:spPr>
            <a:xfrm>
              <a:off x="1607126" y="1094509"/>
              <a:ext cx="2507673"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800" b="1">
                  <a:solidFill>
                    <a:prstClr val="white"/>
                  </a:solidFill>
                  <a:latin typeface=".VnAvant" panose="020B7200000000000000" pitchFamily="34" charset="0"/>
                </a:rPr>
                <a:t>NhËn biÕt</a:t>
              </a:r>
              <a:endParaRPr lang="vi-VN" sz="2800" b="1">
                <a:solidFill>
                  <a:prstClr val="white"/>
                </a:solidFill>
                <a:latin typeface="Arial" panose="020B0604020202020204" pitchFamily="34" charset="0"/>
              </a:endParaRPr>
            </a:p>
          </p:txBody>
        </p:sp>
        <p:sp>
          <p:nvSpPr>
            <p:cNvPr id="8" name="Oval 7"/>
            <p:cNvSpPr/>
            <p:nvPr/>
          </p:nvSpPr>
          <p:spPr>
            <a:xfrm>
              <a:off x="1233053" y="1094509"/>
              <a:ext cx="748146" cy="762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800" b="1">
                  <a:solidFill>
                    <a:prstClr val="black"/>
                  </a:solidFill>
                  <a:latin typeface=".VnAvant" panose="020B7200000000000000" pitchFamily="34" charset="0"/>
                </a:rPr>
                <a:t>1</a:t>
              </a:r>
              <a:endParaRPr lang="vi-VN" sz="4800" b="1">
                <a:solidFill>
                  <a:prstClr val="black"/>
                </a:solidFill>
                <a:latin typeface="Arial" panose="020B0604020202020204" pitchFamily="34" charset="0"/>
              </a:endParaRPr>
            </a:p>
          </p:txBody>
        </p:sp>
      </p:gr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9495" b="63232"/>
          <a:stretch>
            <a:fillRect/>
          </a:stretch>
        </p:blipFill>
        <p:spPr>
          <a:xfrm>
            <a:off x="-248093" y="0"/>
            <a:ext cx="12440093" cy="6295763"/>
          </a:xfrm>
          <a:prstGeom prst="rect">
            <a:avLst/>
          </a:prstGeom>
        </p:spPr>
      </p:pic>
      <p:sp>
        <p:nvSpPr>
          <p:cNvPr id="7" name="Rectangle 6"/>
          <p:cNvSpPr/>
          <p:nvPr/>
        </p:nvSpPr>
        <p:spPr>
          <a:xfrm>
            <a:off x="-248094" y="5616881"/>
            <a:ext cx="12440093" cy="149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vi-VN">
              <a:solidFill>
                <a:prstClr val="white"/>
              </a:solidFill>
              <a:latin typeface="Arial" panose="020B0604020202020204" pitchFamily="34" charset="0"/>
            </a:endParaRPr>
          </a:p>
        </p:txBody>
      </p:sp>
      <p:grpSp>
        <p:nvGrpSpPr>
          <p:cNvPr id="9" name="Group 8">
            <a:extLst>
              <a:ext uri="{FF2B5EF4-FFF2-40B4-BE49-F238E27FC236}">
                <a16:creationId xmlns:a16="http://schemas.microsoft.com/office/drawing/2014/main" id="{6FAB6ABD-AB17-4CAC-B541-BFFA07FA328F}"/>
              </a:ext>
            </a:extLst>
          </p:cNvPr>
          <p:cNvGrpSpPr/>
          <p:nvPr/>
        </p:nvGrpSpPr>
        <p:grpSpPr>
          <a:xfrm>
            <a:off x="639632" y="773305"/>
            <a:ext cx="3305886" cy="997528"/>
            <a:chOff x="1282130" y="1094509"/>
            <a:chExt cx="2986347" cy="762000"/>
          </a:xfrm>
        </p:grpSpPr>
        <p:sp>
          <p:nvSpPr>
            <p:cNvPr id="10" name="Rounded Rectangle 4">
              <a:extLst>
                <a:ext uri="{FF2B5EF4-FFF2-40B4-BE49-F238E27FC236}">
                  <a16:creationId xmlns:a16="http://schemas.microsoft.com/office/drawing/2014/main" id="{C120A4B1-7F58-43B1-B582-32E8522D3F8B}"/>
                </a:ext>
              </a:extLst>
            </p:cNvPr>
            <p:cNvSpPr/>
            <p:nvPr/>
          </p:nvSpPr>
          <p:spPr>
            <a:xfrm>
              <a:off x="1760804" y="1094509"/>
              <a:ext cx="2507673"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Nhận</a:t>
              </a: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biết</a:t>
              </a:r>
              <a:endParaRPr lang="vi-VN"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Oval 10">
              <a:extLst>
                <a:ext uri="{FF2B5EF4-FFF2-40B4-BE49-F238E27FC236}">
                  <a16:creationId xmlns:a16="http://schemas.microsoft.com/office/drawing/2014/main" id="{B5971A61-82C4-40D3-8423-4189B2AE84B1}"/>
                </a:ext>
              </a:extLst>
            </p:cNvPr>
            <p:cNvSpPr/>
            <p:nvPr/>
          </p:nvSpPr>
          <p:spPr>
            <a:xfrm>
              <a:off x="1282130" y="1167850"/>
              <a:ext cx="675832" cy="61531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800" b="1" dirty="0">
                  <a:solidFill>
                    <a:prstClr val="black"/>
                  </a:solidFill>
                  <a:latin typeface=".VnAvant" panose="020B7200000000000000" pitchFamily="34" charset="0"/>
                </a:rPr>
                <a:t>1</a:t>
              </a:r>
              <a:endParaRPr lang="vi-VN" sz="4800" b="1" dirty="0">
                <a:solidFill>
                  <a:prstClr val="black"/>
                </a:solidFill>
                <a:latin typeface="Arial" panose="020B0604020202020204" pitchFamily="34" charset="0"/>
              </a:endParaRPr>
            </a:p>
          </p:txBody>
        </p:sp>
      </p:grpSp>
      <p:sp>
        <p:nvSpPr>
          <p:cNvPr id="3" name="TextBox 2">
            <a:extLst>
              <a:ext uri="{FF2B5EF4-FFF2-40B4-BE49-F238E27FC236}">
                <a16:creationId xmlns:a16="http://schemas.microsoft.com/office/drawing/2014/main" id="{03548D03-1F7F-3D1B-7A93-12B079E9EB81}"/>
              </a:ext>
            </a:extLst>
          </p:cNvPr>
          <p:cNvSpPr txBox="1"/>
          <p:nvPr/>
        </p:nvSpPr>
        <p:spPr>
          <a:xfrm>
            <a:off x="809625" y="5886450"/>
            <a:ext cx="11315700" cy="646331"/>
          </a:xfrm>
          <a:prstGeom prst="rect">
            <a:avLst/>
          </a:prstGeom>
          <a:noFill/>
        </p:spPr>
        <p:txBody>
          <a:bodyPr wrap="square" rtlCol="0">
            <a:spAutoFit/>
          </a:bodyPr>
          <a:lstStyle/>
          <a:p>
            <a:r>
              <a:rPr lang="en-US" sz="3600" dirty="0" err="1">
                <a:latin typeface="Arial-Rounded" panose="020B0500000000000000" pitchFamily="34" charset="0"/>
                <a:ea typeface="Arial-Rounded" panose="020B0500000000000000" pitchFamily="34" charset="0"/>
                <a:cs typeface="Arial-Rounded" panose="020B0500000000000000" pitchFamily="34" charset="0"/>
              </a:rPr>
              <a:t>Quê</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ng</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oại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600" dirty="0">
                <a:latin typeface="Arial-Rounded" panose="020B0500000000000000" pitchFamily="34" charset="0"/>
                <a:ea typeface="Arial-Rounded" panose="020B0500000000000000" pitchFamily="34" charset="0"/>
                <a:cs typeface="Arial-Rounded" panose="020B0500000000000000" pitchFamily="34" charset="0"/>
              </a:rPr>
              <a:t> Hà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ũy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tre</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xanh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cây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trái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xum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x</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uê</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5">
            <a:extLst>
              <a:ext uri="{FF2B5EF4-FFF2-40B4-BE49-F238E27FC236}">
                <a16:creationId xmlns:a16="http://schemas.microsoft.com/office/drawing/2014/main" id="{B2AD84CB-79D6-A7F4-4FBF-24507933F479}"/>
              </a:ext>
            </a:extLst>
          </p:cNvPr>
          <p:cNvSpPr/>
          <p:nvPr/>
        </p:nvSpPr>
        <p:spPr>
          <a:xfrm>
            <a:off x="4235125" y="1933575"/>
            <a:ext cx="3645550" cy="923330"/>
          </a:xfrm>
          <a:prstGeom prst="rect">
            <a:avLst/>
          </a:prstGeom>
        </p:spPr>
        <p:txBody>
          <a:bodyPr wrap="none">
            <a:spAutoFit/>
          </a:bodyPr>
          <a:lstStyle/>
          <a:p>
            <a:pPr lvl="0" algn="ctr" defTabSz="457200"/>
            <a:r>
              <a:rPr lang="en-US"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oai</a:t>
            </a:r>
            <a:r>
              <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uê</a:t>
            </a:r>
            <a:r>
              <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uy</a:t>
            </a:r>
            <a:endPar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Hình chữ nhật 6">
            <a:extLst>
              <a:ext uri="{FF2B5EF4-FFF2-40B4-BE49-F238E27FC236}">
                <a16:creationId xmlns:a16="http://schemas.microsoft.com/office/drawing/2014/main" id="{15EA451F-4673-6471-E839-0E58C3317FFD}"/>
              </a:ext>
            </a:extLst>
          </p:cNvPr>
          <p:cNvSpPr/>
          <p:nvPr/>
        </p:nvSpPr>
        <p:spPr>
          <a:xfrm>
            <a:off x="4219575" y="2856905"/>
            <a:ext cx="1838325" cy="9144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Hình chữ nhật 7">
            <a:extLst>
              <a:ext uri="{FF2B5EF4-FFF2-40B4-BE49-F238E27FC236}">
                <a16:creationId xmlns:a16="http://schemas.microsoft.com/office/drawing/2014/main" id="{BA719B25-DED3-AE6B-D150-F402B932DA96}"/>
              </a:ext>
            </a:extLst>
          </p:cNvPr>
          <p:cNvSpPr/>
          <p:nvPr/>
        </p:nvSpPr>
        <p:spPr>
          <a:xfrm>
            <a:off x="6086475" y="2856905"/>
            <a:ext cx="1838325" cy="9144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Hình chữ nhật 8">
            <a:extLst>
              <a:ext uri="{FF2B5EF4-FFF2-40B4-BE49-F238E27FC236}">
                <a16:creationId xmlns:a16="http://schemas.microsoft.com/office/drawing/2014/main" id="{D2070F2C-373F-913B-53BA-8873AE652BAF}"/>
              </a:ext>
            </a:extLst>
          </p:cNvPr>
          <p:cNvSpPr/>
          <p:nvPr/>
        </p:nvSpPr>
        <p:spPr>
          <a:xfrm>
            <a:off x="4219575" y="3780235"/>
            <a:ext cx="3705225" cy="9144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Hộp Văn bản 9">
            <a:extLst>
              <a:ext uri="{FF2B5EF4-FFF2-40B4-BE49-F238E27FC236}">
                <a16:creationId xmlns:a16="http://schemas.microsoft.com/office/drawing/2014/main" id="{B1F0C547-F121-A01D-FBFA-262949E776F5}"/>
              </a:ext>
            </a:extLst>
          </p:cNvPr>
          <p:cNvSpPr txBox="1"/>
          <p:nvPr/>
        </p:nvSpPr>
        <p:spPr>
          <a:xfrm>
            <a:off x="4939046" y="3872568"/>
            <a:ext cx="1656223" cy="830997"/>
          </a:xfrm>
          <a:prstGeom prst="rect">
            <a:avLst/>
          </a:prstGeom>
          <a:noFill/>
        </p:spPr>
        <p:txBody>
          <a:bodyPr wrap="none" rtlCol="0">
            <a:spAutoFit/>
          </a:bodyPr>
          <a:lstStyle/>
          <a:p>
            <a:r>
              <a:rPr lang="en-US" sz="4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a:t>
            </a:r>
            <a:r>
              <a:rPr lang="en-US" sz="4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oại</a:t>
            </a:r>
            <a:endPar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Hộp Văn bản 10">
            <a:extLst>
              <a:ext uri="{FF2B5EF4-FFF2-40B4-BE49-F238E27FC236}">
                <a16:creationId xmlns:a16="http://schemas.microsoft.com/office/drawing/2014/main" id="{F302C5A6-9F5E-20F4-F3F1-B4E2DC863B7B}"/>
              </a:ext>
            </a:extLst>
          </p:cNvPr>
          <p:cNvSpPr txBox="1"/>
          <p:nvPr/>
        </p:nvSpPr>
        <p:spPr>
          <a:xfrm>
            <a:off x="4768464" y="2949238"/>
            <a:ext cx="857927" cy="830997"/>
          </a:xfrm>
          <a:prstGeom prst="rect">
            <a:avLst/>
          </a:prstGeom>
          <a:noFill/>
        </p:spPr>
        <p:txBody>
          <a:bodyPr wrap="none" rtlCol="0">
            <a:spAutoFit/>
          </a:bodyPr>
          <a:lstStyle/>
          <a:p>
            <a:r>
              <a:rPr lang="en-US" sz="4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a:t>
            </a:r>
            <a:endPar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Hộp Văn bản 11">
            <a:extLst>
              <a:ext uri="{FF2B5EF4-FFF2-40B4-BE49-F238E27FC236}">
                <a16:creationId xmlns:a16="http://schemas.microsoft.com/office/drawing/2014/main" id="{290059E2-FBB9-CEB7-4521-64EEC84988A7}"/>
              </a:ext>
            </a:extLst>
          </p:cNvPr>
          <p:cNvSpPr txBox="1"/>
          <p:nvPr/>
        </p:nvSpPr>
        <p:spPr>
          <a:xfrm>
            <a:off x="6286428" y="2949238"/>
            <a:ext cx="982961" cy="830997"/>
          </a:xfrm>
          <a:prstGeom prst="rect">
            <a:avLst/>
          </a:prstGeom>
          <a:noFill/>
        </p:spPr>
        <p:txBody>
          <a:bodyPr wrap="none" rtlCol="0">
            <a:spAutoFit/>
          </a:bodyPr>
          <a:lstStyle/>
          <a:p>
            <a:r>
              <a:rPr lang="en-US" sz="4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oai</a:t>
            </a:r>
            <a:endPar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3" descr="C:\Users\Admin\Desktop\LỚP 1\77.2.png">
            <a:extLst>
              <a:ext uri="{FF2B5EF4-FFF2-40B4-BE49-F238E27FC236}">
                <a16:creationId xmlns:a16="http://schemas.microsoft.com/office/drawing/2014/main" id="{45507A3D-DB05-EFA7-A1C0-29775C539E3D}"/>
              </a:ext>
            </a:extLst>
          </p:cNvPr>
          <p:cNvPicPr>
            <a:picLocks noChangeAspect="1" noChangeArrowheads="1"/>
          </p:cNvPicPr>
          <p:nvPr/>
        </p:nvPicPr>
        <p:blipFill>
          <a:blip r:embed="rId2"/>
          <a:srcRect/>
          <a:stretch>
            <a:fillRect/>
          </a:stretch>
        </p:blipFill>
        <p:spPr bwMode="auto">
          <a:xfrm>
            <a:off x="779974" y="367115"/>
            <a:ext cx="2601389" cy="105600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1+#ppt_w/2"/>
                                          </p:val>
                                        </p:tav>
                                        <p:tav tm="100000">
                                          <p:val>
                                            <p:strVal val="#ppt_x"/>
                                          </p:val>
                                        </p:tav>
                                      </p:tavLst>
                                    </p:anim>
                                    <p:anim calcmode="lin" valueType="num">
                                      <p:cBhvr additive="base">
                                        <p:cTn id="3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09720" y="142852"/>
            <a:ext cx="8501122" cy="6572296"/>
          </a:xfrm>
          <a:prstGeom prst="roundRect">
            <a:avLst/>
          </a:prstGeom>
          <a:solidFill>
            <a:srgbClr val="00B050">
              <a:alpha val="0"/>
            </a:srgb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TextBox 4"/>
          <p:cNvSpPr txBox="1"/>
          <p:nvPr/>
        </p:nvSpPr>
        <p:spPr>
          <a:xfrm>
            <a:off x="3667108" y="1268523"/>
            <a:ext cx="1143008" cy="938719"/>
          </a:xfrm>
          <a:prstGeom prst="rect">
            <a:avLst/>
          </a:prstGeom>
          <a:noFill/>
        </p:spPr>
        <p:txBody>
          <a:bodyPr wrap="square" rtlCol="0">
            <a:spAutoFit/>
          </a:bodyPr>
          <a:lstStyle/>
          <a:p>
            <a:r>
              <a:rPr lang="en-US" sz="54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oai</a:t>
            </a:r>
            <a:endParaRPr lang="vi-VN" sz="54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pic>
        <p:nvPicPr>
          <p:cNvPr id="1027" name="Picture 3" descr="C:\Users\Admin\Desktop\LỚP 1\77.2.png"/>
          <p:cNvPicPr>
            <a:picLocks noChangeAspect="1" noChangeArrowheads="1"/>
          </p:cNvPicPr>
          <p:nvPr/>
        </p:nvPicPr>
        <p:blipFill>
          <a:blip r:embed="rId2"/>
          <a:srcRect/>
          <a:stretch>
            <a:fillRect/>
          </a:stretch>
        </p:blipFill>
        <p:spPr bwMode="auto">
          <a:xfrm>
            <a:off x="1637224" y="100415"/>
            <a:ext cx="2601389" cy="1056009"/>
          </a:xfrm>
          <a:prstGeom prst="rect">
            <a:avLst/>
          </a:prstGeom>
          <a:noFill/>
        </p:spPr>
      </p:pic>
      <p:sp>
        <p:nvSpPr>
          <p:cNvPr id="9" name="TextBox 8"/>
          <p:cNvSpPr txBox="1"/>
          <p:nvPr/>
        </p:nvSpPr>
        <p:spPr>
          <a:xfrm>
            <a:off x="5810248" y="1268523"/>
            <a:ext cx="1214446" cy="938719"/>
          </a:xfrm>
          <a:prstGeom prst="rect">
            <a:avLst/>
          </a:prstGeom>
          <a:noFill/>
        </p:spPr>
        <p:txBody>
          <a:bodyPr wrap="square" rtlCol="0">
            <a:spAutoFit/>
          </a:bodyPr>
          <a:lstStyle/>
          <a:p>
            <a:r>
              <a:rPr lang="en-US" sz="54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uê</a:t>
            </a:r>
            <a:endParaRPr lang="vi-VN" sz="54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TextBox 9"/>
          <p:cNvSpPr txBox="1"/>
          <p:nvPr/>
        </p:nvSpPr>
        <p:spPr>
          <a:xfrm>
            <a:off x="7881950" y="1273887"/>
            <a:ext cx="1214446" cy="938719"/>
          </a:xfrm>
          <a:prstGeom prst="rect">
            <a:avLst/>
          </a:prstGeom>
          <a:noFill/>
        </p:spPr>
        <p:txBody>
          <a:bodyPr wrap="square" rtlCol="0">
            <a:spAutoFit/>
          </a:bodyPr>
          <a:lstStyle/>
          <a:p>
            <a:r>
              <a:rPr lang="en-US" sz="54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uy</a:t>
            </a:r>
            <a:endParaRPr lang="vi-VN" sz="54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grpSp>
        <p:nvGrpSpPr>
          <p:cNvPr id="18" name="Group 17"/>
          <p:cNvGrpSpPr/>
          <p:nvPr/>
        </p:nvGrpSpPr>
        <p:grpSpPr>
          <a:xfrm>
            <a:off x="4524364" y="2228622"/>
            <a:ext cx="3571900" cy="1771882"/>
            <a:chOff x="2827156" y="2571744"/>
            <a:chExt cx="3571900" cy="1771882"/>
          </a:xfrm>
        </p:grpSpPr>
        <p:grpSp>
          <p:nvGrpSpPr>
            <p:cNvPr id="17" name="Group 16"/>
            <p:cNvGrpSpPr/>
            <p:nvPr/>
          </p:nvGrpSpPr>
          <p:grpSpPr>
            <a:xfrm>
              <a:off x="2827156" y="2571744"/>
              <a:ext cx="3571900" cy="1771882"/>
              <a:chOff x="2827156" y="2571744"/>
              <a:chExt cx="3571900" cy="1771882"/>
            </a:xfrm>
          </p:grpSpPr>
          <p:sp>
            <p:nvSpPr>
              <p:cNvPr id="12" name="Rectangle 11"/>
              <p:cNvSpPr/>
              <p:nvPr/>
            </p:nvSpPr>
            <p:spPr>
              <a:xfrm>
                <a:off x="2827156" y="2571744"/>
                <a:ext cx="1785950" cy="874989"/>
              </a:xfrm>
              <a:prstGeom prst="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rPr>
                  <a:t>ng</a:t>
                </a:r>
                <a:endParaRPr lang="vi-VN" sz="50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3" name="Rectangle 12"/>
              <p:cNvSpPr/>
              <p:nvPr/>
            </p:nvSpPr>
            <p:spPr>
              <a:xfrm>
                <a:off x="4642340" y="2571744"/>
                <a:ext cx="1756716" cy="874989"/>
              </a:xfrm>
              <a:prstGeom prst="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oai</a:t>
                </a:r>
                <a:endParaRPr lang="vi-VN" sz="5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4" name="Rectangle 13"/>
              <p:cNvSpPr/>
              <p:nvPr/>
            </p:nvSpPr>
            <p:spPr>
              <a:xfrm>
                <a:off x="2827156" y="3468637"/>
                <a:ext cx="3571900" cy="874989"/>
              </a:xfrm>
              <a:prstGeom prst="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rPr>
                  <a:t>ngoại</a:t>
                </a:r>
                <a:endParaRPr lang="vi-VN" sz="50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endParaRPr>
              </a:p>
            </p:txBody>
          </p:sp>
        </p:grpSp>
        <p:sp>
          <p:nvSpPr>
            <p:cNvPr id="15" name="TextBox 14"/>
            <p:cNvSpPr txBox="1"/>
            <p:nvPr/>
          </p:nvSpPr>
          <p:spPr>
            <a:xfrm>
              <a:off x="4442094" y="3481852"/>
              <a:ext cx="1428760" cy="861774"/>
            </a:xfrm>
            <a:prstGeom prst="rect">
              <a:avLst/>
            </a:prstGeom>
            <a:noFill/>
          </p:spPr>
          <p:txBody>
            <a:bodyPr wrap="square" rtlCol="0">
              <a:spAutoFit/>
            </a:bodyPr>
            <a:lstStyle/>
            <a:p>
              <a:r>
                <a:rPr lang="en-US" sz="50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oai</a:t>
              </a:r>
              <a:endParaRPr lang="vi-VN" sz="50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grpSp>
      <p:sp>
        <p:nvSpPr>
          <p:cNvPr id="19" name="TextBox 18"/>
          <p:cNvSpPr txBox="1"/>
          <p:nvPr/>
        </p:nvSpPr>
        <p:spPr>
          <a:xfrm>
            <a:off x="2881290" y="4195308"/>
            <a:ext cx="1785950" cy="861774"/>
          </a:xfrm>
          <a:prstGeom prst="rect">
            <a:avLst/>
          </a:prstGeom>
          <a:noFill/>
        </p:spPr>
        <p:txBody>
          <a:bodyPr wrap="square" rtlCol="0">
            <a:spAutoFit/>
          </a:bodyPr>
          <a:lstStyle/>
          <a:p>
            <a:pPr algn="ctr"/>
            <a:r>
              <a:rPr lang="en-US" sz="49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rPr>
              <a:t>khoai</a:t>
            </a:r>
            <a:endParaRPr lang="vi-VN" sz="49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20" name="TextBox 19"/>
          <p:cNvSpPr txBox="1"/>
          <p:nvPr/>
        </p:nvSpPr>
        <p:spPr>
          <a:xfrm>
            <a:off x="2652908" y="5048046"/>
            <a:ext cx="1785950" cy="846386"/>
          </a:xfrm>
          <a:prstGeom prst="rect">
            <a:avLst/>
          </a:prstGeom>
          <a:noFill/>
        </p:spPr>
        <p:txBody>
          <a:bodyPr wrap="square" rtlCol="0">
            <a:spAutoFit/>
          </a:bodyPr>
          <a:lstStyle/>
          <a:p>
            <a:pPr algn="ctr"/>
            <a:r>
              <a:rPr lang="en-US" sz="49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rPr>
              <a:t>huệ</a:t>
            </a:r>
            <a:endParaRPr lang="vi-VN" sz="49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21" name="TextBox 20"/>
          <p:cNvSpPr txBox="1"/>
          <p:nvPr/>
        </p:nvSpPr>
        <p:spPr>
          <a:xfrm>
            <a:off x="2637742" y="5851202"/>
            <a:ext cx="1785950" cy="861774"/>
          </a:xfrm>
          <a:prstGeom prst="rect">
            <a:avLst/>
          </a:prstGeom>
          <a:noFill/>
        </p:spPr>
        <p:txBody>
          <a:bodyPr wrap="square" rtlCol="0">
            <a:spAutoFit/>
          </a:bodyPr>
          <a:lstStyle/>
          <a:p>
            <a:pPr algn="ctr"/>
            <a:r>
              <a:rPr lang="en-US" sz="4900" dirty="0" err="1">
                <a:solidFill>
                  <a:prstClr val="black"/>
                </a:solidFill>
                <a:latin typeface="Arial" pitchFamily="34" charset="0"/>
                <a:cs typeface="Arial" pitchFamily="34" charset="0"/>
              </a:rPr>
              <a:t>huy</a:t>
            </a:r>
            <a:endParaRPr lang="en-US" sz="4900" dirty="0">
              <a:solidFill>
                <a:prstClr val="black"/>
              </a:solidFill>
              <a:latin typeface="Arial" pitchFamily="34" charset="0"/>
              <a:cs typeface="Arial" pitchFamily="34" charset="0"/>
            </a:endParaRPr>
          </a:p>
        </p:txBody>
      </p:sp>
      <p:sp>
        <p:nvSpPr>
          <p:cNvPr id="22" name="TextBox 21"/>
          <p:cNvSpPr txBox="1"/>
          <p:nvPr/>
        </p:nvSpPr>
        <p:spPr>
          <a:xfrm>
            <a:off x="5595934" y="4197480"/>
            <a:ext cx="1785950" cy="846386"/>
          </a:xfrm>
          <a:prstGeom prst="rect">
            <a:avLst/>
          </a:prstGeom>
          <a:noFill/>
        </p:spPr>
        <p:txBody>
          <a:bodyPr wrap="square" rtlCol="0">
            <a:spAutoFit/>
          </a:bodyPr>
          <a:lstStyle/>
          <a:p>
            <a:r>
              <a:rPr lang="en-US" sz="49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rPr>
              <a:t>ngoái</a:t>
            </a:r>
            <a:endParaRPr lang="vi-VN" sz="49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23" name="TextBox 22"/>
          <p:cNvSpPr txBox="1"/>
          <p:nvPr/>
        </p:nvSpPr>
        <p:spPr>
          <a:xfrm>
            <a:off x="5367552" y="5050218"/>
            <a:ext cx="1785950" cy="861774"/>
          </a:xfrm>
          <a:prstGeom prst="rect">
            <a:avLst/>
          </a:prstGeom>
          <a:noFill/>
        </p:spPr>
        <p:txBody>
          <a:bodyPr wrap="square" rtlCol="0">
            <a:spAutoFit/>
          </a:bodyPr>
          <a:lstStyle/>
          <a:p>
            <a:pPr algn="ctr"/>
            <a:r>
              <a:rPr lang="en-US" sz="49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rPr>
              <a:t>thuế</a:t>
            </a:r>
            <a:endParaRPr lang="vi-VN" sz="49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24" name="TextBox 23"/>
          <p:cNvSpPr txBox="1"/>
          <p:nvPr/>
        </p:nvSpPr>
        <p:spPr>
          <a:xfrm>
            <a:off x="5595934" y="5853374"/>
            <a:ext cx="1242582" cy="1600438"/>
          </a:xfrm>
          <a:prstGeom prst="rect">
            <a:avLst/>
          </a:prstGeom>
          <a:noFill/>
        </p:spPr>
        <p:txBody>
          <a:bodyPr wrap="square" rtlCol="0">
            <a:spAutoFit/>
          </a:bodyPr>
          <a:lstStyle/>
          <a:p>
            <a:r>
              <a:rPr lang="en-US" sz="4900" dirty="0" err="1">
                <a:solidFill>
                  <a:prstClr val="black"/>
                </a:solidFill>
                <a:latin typeface="Arial" pitchFamily="34" charset="0"/>
                <a:cs typeface="Arial" pitchFamily="34" charset="0"/>
              </a:rPr>
              <a:t>lũy</a:t>
            </a:r>
            <a:endParaRPr lang="en-US" sz="4900" dirty="0">
              <a:solidFill>
                <a:prstClr val="black"/>
              </a:solidFill>
              <a:latin typeface="Arial" pitchFamily="34" charset="0"/>
              <a:cs typeface="Arial" pitchFamily="34" charset="0"/>
            </a:endParaRPr>
          </a:p>
          <a:p>
            <a:endParaRPr lang="en-US" sz="4900" dirty="0">
              <a:solidFill>
                <a:prstClr val="black"/>
              </a:solidFill>
              <a:latin typeface="Arial" pitchFamily="34" charset="0"/>
              <a:cs typeface="Arial" pitchFamily="34" charset="0"/>
            </a:endParaRPr>
          </a:p>
        </p:txBody>
      </p:sp>
      <p:sp>
        <p:nvSpPr>
          <p:cNvPr id="25" name="TextBox 24"/>
          <p:cNvSpPr txBox="1"/>
          <p:nvPr/>
        </p:nvSpPr>
        <p:spPr>
          <a:xfrm>
            <a:off x="8211004" y="4195308"/>
            <a:ext cx="2000264" cy="846386"/>
          </a:xfrm>
          <a:prstGeom prst="rect">
            <a:avLst/>
          </a:prstGeom>
          <a:noFill/>
        </p:spPr>
        <p:txBody>
          <a:bodyPr wrap="square" rtlCol="0">
            <a:spAutoFit/>
          </a:bodyPr>
          <a:lstStyle/>
          <a:p>
            <a:r>
              <a:rPr lang="en-US" sz="49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rPr>
              <a:t>ngoại</a:t>
            </a:r>
            <a:endParaRPr lang="vi-VN" sz="49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26" name="TextBox 25"/>
          <p:cNvSpPr txBox="1"/>
          <p:nvPr/>
        </p:nvSpPr>
        <p:spPr>
          <a:xfrm>
            <a:off x="8167702" y="5048046"/>
            <a:ext cx="1143008" cy="861774"/>
          </a:xfrm>
          <a:prstGeom prst="rect">
            <a:avLst/>
          </a:prstGeom>
          <a:noFill/>
        </p:spPr>
        <p:txBody>
          <a:bodyPr wrap="square" rtlCol="0">
            <a:spAutoFit/>
          </a:bodyPr>
          <a:lstStyle/>
          <a:p>
            <a:pPr algn="ctr"/>
            <a:r>
              <a:rPr lang="en-US" sz="49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rPr>
              <a:t>tuế</a:t>
            </a:r>
            <a:endParaRPr lang="vi-VN" sz="49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27" name="TextBox 26"/>
          <p:cNvSpPr txBox="1"/>
          <p:nvPr/>
        </p:nvSpPr>
        <p:spPr>
          <a:xfrm>
            <a:off x="8225072" y="5851202"/>
            <a:ext cx="1643074" cy="846386"/>
          </a:xfrm>
          <a:prstGeom prst="rect">
            <a:avLst/>
          </a:prstGeom>
          <a:noFill/>
        </p:spPr>
        <p:txBody>
          <a:bodyPr wrap="square" rtlCol="0">
            <a:spAutoFit/>
          </a:bodyPr>
          <a:lstStyle/>
          <a:p>
            <a:r>
              <a:rPr lang="en-US" sz="4900" dirty="0" err="1">
                <a:solidFill>
                  <a:prstClr val="black"/>
                </a:solidFill>
                <a:latin typeface="Arial" pitchFamily="34" charset="0"/>
                <a:cs typeface="Arial" pitchFamily="34" charset="0"/>
              </a:rPr>
              <a:t>thủy</a:t>
            </a:r>
            <a:endParaRPr lang="en-US" sz="4900" dirty="0">
              <a:solidFill>
                <a:prstClr val="black"/>
              </a:solidFill>
              <a:latin typeface="Arial" pitchFamily="34" charset="0"/>
              <a:cs typeface="Arial" pitchFamily="34" charset="0"/>
            </a:endParaRPr>
          </a:p>
        </p:txBody>
      </p:sp>
      <p:cxnSp>
        <p:nvCxnSpPr>
          <p:cNvPr id="29" name="Straight Connector 28"/>
          <p:cNvCxnSpPr/>
          <p:nvPr/>
        </p:nvCxnSpPr>
        <p:spPr>
          <a:xfrm>
            <a:off x="3710410" y="4901062"/>
            <a:ext cx="785818" cy="158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381356" y="5716114"/>
            <a:ext cx="672176" cy="158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3381356" y="6528970"/>
            <a:ext cx="571504" cy="1357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395820" y="4899964"/>
            <a:ext cx="785818" cy="158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167438" y="5741902"/>
            <a:ext cx="672176" cy="158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5866520" y="6528970"/>
            <a:ext cx="571504" cy="1357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9053094" y="4871828"/>
            <a:ext cx="785818" cy="158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524892" y="5741902"/>
            <a:ext cx="672176" cy="158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8882082" y="6528970"/>
            <a:ext cx="571504" cy="1357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par>
                                <p:cTn id="38" presetID="53"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par>
                                <p:cTn id="43" presetID="53"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
                                          </p:val>
                                        </p:tav>
                                        <p:tav tm="100000">
                                          <p:val>
                                            <p:strVal val="#ppt_w"/>
                                          </p:val>
                                        </p:tav>
                                      </p:tavLst>
                                    </p:anim>
                                    <p:anim calcmode="lin" valueType="num">
                                      <p:cBhvr>
                                        <p:cTn id="53" dur="500" fill="hold"/>
                                        <p:tgtEl>
                                          <p:spTgt spid="22"/>
                                        </p:tgtEl>
                                        <p:attrNameLst>
                                          <p:attrName>ppt_h</p:attrName>
                                        </p:attrNameLst>
                                      </p:cBhvr>
                                      <p:tavLst>
                                        <p:tav tm="0">
                                          <p:val>
                                            <p:fltVal val="0"/>
                                          </p:val>
                                        </p:tav>
                                        <p:tav tm="100000">
                                          <p:val>
                                            <p:strVal val="#ppt_h"/>
                                          </p:val>
                                        </p:tav>
                                      </p:tavLst>
                                    </p:anim>
                                    <p:animEffect transition="in" filter="fade">
                                      <p:cBhvr>
                                        <p:cTn id="54" dur="500"/>
                                        <p:tgtEl>
                                          <p:spTgt spid="22"/>
                                        </p:tgtEl>
                                      </p:cBhvr>
                                    </p:animEffect>
                                  </p:childTnLst>
                                </p:cTn>
                              </p:par>
                              <p:par>
                                <p:cTn id="55" presetID="53"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Effect transition="in" filter="fade">
                                      <p:cBhvr>
                                        <p:cTn id="59" dur="500"/>
                                        <p:tgtEl>
                                          <p:spTgt spid="23"/>
                                        </p:tgtEl>
                                      </p:cBhvr>
                                    </p:animEffect>
                                  </p:childTnLst>
                                </p:cTn>
                              </p:par>
                              <p:par>
                                <p:cTn id="60" presetID="53"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500" fill="hold"/>
                                        <p:tgtEl>
                                          <p:spTgt spid="24"/>
                                        </p:tgtEl>
                                        <p:attrNameLst>
                                          <p:attrName>ppt_w</p:attrName>
                                        </p:attrNameLst>
                                      </p:cBhvr>
                                      <p:tavLst>
                                        <p:tav tm="0">
                                          <p:val>
                                            <p:fltVal val="0"/>
                                          </p:val>
                                        </p:tav>
                                        <p:tav tm="100000">
                                          <p:val>
                                            <p:strVal val="#ppt_w"/>
                                          </p:val>
                                        </p:tav>
                                      </p:tavLst>
                                    </p:anim>
                                    <p:anim calcmode="lin" valueType="num">
                                      <p:cBhvr>
                                        <p:cTn id="63" dur="500" fill="hold"/>
                                        <p:tgtEl>
                                          <p:spTgt spid="24"/>
                                        </p:tgtEl>
                                        <p:attrNameLst>
                                          <p:attrName>ppt_h</p:attrName>
                                        </p:attrNameLst>
                                      </p:cBhvr>
                                      <p:tavLst>
                                        <p:tav tm="0">
                                          <p:val>
                                            <p:fltVal val="0"/>
                                          </p:val>
                                        </p:tav>
                                        <p:tav tm="100000">
                                          <p:val>
                                            <p:strVal val="#ppt_h"/>
                                          </p:val>
                                        </p:tav>
                                      </p:tavLst>
                                    </p:anim>
                                    <p:animEffect transition="in" filter="fade">
                                      <p:cBhvr>
                                        <p:cTn id="64" dur="500"/>
                                        <p:tgtEl>
                                          <p:spTgt spid="24"/>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p:cTn id="69" dur="500" fill="hold"/>
                                        <p:tgtEl>
                                          <p:spTgt spid="25"/>
                                        </p:tgtEl>
                                        <p:attrNameLst>
                                          <p:attrName>ppt_w</p:attrName>
                                        </p:attrNameLst>
                                      </p:cBhvr>
                                      <p:tavLst>
                                        <p:tav tm="0">
                                          <p:val>
                                            <p:fltVal val="0"/>
                                          </p:val>
                                        </p:tav>
                                        <p:tav tm="100000">
                                          <p:val>
                                            <p:strVal val="#ppt_w"/>
                                          </p:val>
                                        </p:tav>
                                      </p:tavLst>
                                    </p:anim>
                                    <p:anim calcmode="lin" valueType="num">
                                      <p:cBhvr>
                                        <p:cTn id="70" dur="500" fill="hold"/>
                                        <p:tgtEl>
                                          <p:spTgt spid="25"/>
                                        </p:tgtEl>
                                        <p:attrNameLst>
                                          <p:attrName>ppt_h</p:attrName>
                                        </p:attrNameLst>
                                      </p:cBhvr>
                                      <p:tavLst>
                                        <p:tav tm="0">
                                          <p:val>
                                            <p:fltVal val="0"/>
                                          </p:val>
                                        </p:tav>
                                        <p:tav tm="100000">
                                          <p:val>
                                            <p:strVal val="#ppt_h"/>
                                          </p:val>
                                        </p:tav>
                                      </p:tavLst>
                                    </p:anim>
                                    <p:animEffect transition="in" filter="fade">
                                      <p:cBhvr>
                                        <p:cTn id="71" dur="500"/>
                                        <p:tgtEl>
                                          <p:spTgt spid="25"/>
                                        </p:tgtEl>
                                      </p:cBhvr>
                                    </p:animEffect>
                                  </p:childTnLst>
                                </p:cTn>
                              </p:par>
                              <p:par>
                                <p:cTn id="72" presetID="53" presetClass="entr" presetSubtype="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p:cTn id="74" dur="500" fill="hold"/>
                                        <p:tgtEl>
                                          <p:spTgt spid="26"/>
                                        </p:tgtEl>
                                        <p:attrNameLst>
                                          <p:attrName>ppt_w</p:attrName>
                                        </p:attrNameLst>
                                      </p:cBhvr>
                                      <p:tavLst>
                                        <p:tav tm="0">
                                          <p:val>
                                            <p:fltVal val="0"/>
                                          </p:val>
                                        </p:tav>
                                        <p:tav tm="100000">
                                          <p:val>
                                            <p:strVal val="#ppt_w"/>
                                          </p:val>
                                        </p:tav>
                                      </p:tavLst>
                                    </p:anim>
                                    <p:anim calcmode="lin" valueType="num">
                                      <p:cBhvr>
                                        <p:cTn id="75" dur="500" fill="hold"/>
                                        <p:tgtEl>
                                          <p:spTgt spid="26"/>
                                        </p:tgtEl>
                                        <p:attrNameLst>
                                          <p:attrName>ppt_h</p:attrName>
                                        </p:attrNameLst>
                                      </p:cBhvr>
                                      <p:tavLst>
                                        <p:tav tm="0">
                                          <p:val>
                                            <p:fltVal val="0"/>
                                          </p:val>
                                        </p:tav>
                                        <p:tav tm="100000">
                                          <p:val>
                                            <p:strVal val="#ppt_h"/>
                                          </p:val>
                                        </p:tav>
                                      </p:tavLst>
                                    </p:anim>
                                    <p:animEffect transition="in" filter="fade">
                                      <p:cBhvr>
                                        <p:cTn id="76" dur="500"/>
                                        <p:tgtEl>
                                          <p:spTgt spid="26"/>
                                        </p:tgtEl>
                                      </p:cBhvr>
                                    </p:animEffect>
                                  </p:childTnLst>
                                </p:cTn>
                              </p:par>
                              <p:par>
                                <p:cTn id="77" presetID="53"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p:cTn id="79" dur="500" fill="hold"/>
                                        <p:tgtEl>
                                          <p:spTgt spid="27"/>
                                        </p:tgtEl>
                                        <p:attrNameLst>
                                          <p:attrName>ppt_w</p:attrName>
                                        </p:attrNameLst>
                                      </p:cBhvr>
                                      <p:tavLst>
                                        <p:tav tm="0">
                                          <p:val>
                                            <p:fltVal val="0"/>
                                          </p:val>
                                        </p:tav>
                                        <p:tav tm="100000">
                                          <p:val>
                                            <p:strVal val="#ppt_w"/>
                                          </p:val>
                                        </p:tav>
                                      </p:tavLst>
                                    </p:anim>
                                    <p:anim calcmode="lin" valueType="num">
                                      <p:cBhvr>
                                        <p:cTn id="80" dur="500" fill="hold"/>
                                        <p:tgtEl>
                                          <p:spTgt spid="27"/>
                                        </p:tgtEl>
                                        <p:attrNameLst>
                                          <p:attrName>ppt_h</p:attrName>
                                        </p:attrNameLst>
                                      </p:cBhvr>
                                      <p:tavLst>
                                        <p:tav tm="0">
                                          <p:val>
                                            <p:fltVal val="0"/>
                                          </p:val>
                                        </p:tav>
                                        <p:tav tm="100000">
                                          <p:val>
                                            <p:strVal val="#ppt_h"/>
                                          </p:val>
                                        </p:tav>
                                      </p:tavLst>
                                    </p:anim>
                                    <p:animEffect transition="in" filter="fade">
                                      <p:cBhvr>
                                        <p:cTn id="81" dur="500"/>
                                        <p:tgtEl>
                                          <p:spTgt spid="27"/>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0" fill="hold" nodeType="clickEffect">
                                  <p:stCondLst>
                                    <p:cond delay="0"/>
                                  </p:stCondLst>
                                  <p:childTnLst>
                                    <p:set>
                                      <p:cBhvr>
                                        <p:cTn id="85" dur="1" fill="hold">
                                          <p:stCondLst>
                                            <p:cond delay="0"/>
                                          </p:stCondLst>
                                        </p:cTn>
                                        <p:tgtEl>
                                          <p:spTgt spid="29"/>
                                        </p:tgtEl>
                                        <p:attrNameLst>
                                          <p:attrName>style.visibility</p:attrName>
                                        </p:attrNameLst>
                                      </p:cBhvr>
                                      <p:to>
                                        <p:strVal val="visible"/>
                                      </p:to>
                                    </p:set>
                                    <p:anim calcmode="lin" valueType="num">
                                      <p:cBhvr>
                                        <p:cTn id="86" dur="500" fill="hold"/>
                                        <p:tgtEl>
                                          <p:spTgt spid="29"/>
                                        </p:tgtEl>
                                        <p:attrNameLst>
                                          <p:attrName>ppt_w</p:attrName>
                                        </p:attrNameLst>
                                      </p:cBhvr>
                                      <p:tavLst>
                                        <p:tav tm="0">
                                          <p:val>
                                            <p:fltVal val="0"/>
                                          </p:val>
                                        </p:tav>
                                        <p:tav tm="100000">
                                          <p:val>
                                            <p:strVal val="#ppt_w"/>
                                          </p:val>
                                        </p:tav>
                                      </p:tavLst>
                                    </p:anim>
                                    <p:anim calcmode="lin" valueType="num">
                                      <p:cBhvr>
                                        <p:cTn id="87" dur="500" fill="hold"/>
                                        <p:tgtEl>
                                          <p:spTgt spid="29"/>
                                        </p:tgtEl>
                                        <p:attrNameLst>
                                          <p:attrName>ppt_h</p:attrName>
                                        </p:attrNameLst>
                                      </p:cBhvr>
                                      <p:tavLst>
                                        <p:tav tm="0">
                                          <p:val>
                                            <p:fltVal val="0"/>
                                          </p:val>
                                        </p:tav>
                                        <p:tav tm="100000">
                                          <p:val>
                                            <p:strVal val="#ppt_h"/>
                                          </p:val>
                                        </p:tav>
                                      </p:tavLst>
                                    </p:anim>
                                    <p:animEffect transition="in" filter="fade">
                                      <p:cBhvr>
                                        <p:cTn id="88" dur="500"/>
                                        <p:tgtEl>
                                          <p:spTgt spid="29"/>
                                        </p:tgtEl>
                                      </p:cBhvr>
                                    </p:animEffect>
                                  </p:childTnLst>
                                </p:cTn>
                              </p:par>
                              <p:par>
                                <p:cTn id="89" presetID="53" presetClass="entr" presetSubtype="0" fill="hold" nodeType="with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p:cTn id="91" dur="500" fill="hold"/>
                                        <p:tgtEl>
                                          <p:spTgt spid="32"/>
                                        </p:tgtEl>
                                        <p:attrNameLst>
                                          <p:attrName>ppt_w</p:attrName>
                                        </p:attrNameLst>
                                      </p:cBhvr>
                                      <p:tavLst>
                                        <p:tav tm="0">
                                          <p:val>
                                            <p:fltVal val="0"/>
                                          </p:val>
                                        </p:tav>
                                        <p:tav tm="100000">
                                          <p:val>
                                            <p:strVal val="#ppt_w"/>
                                          </p:val>
                                        </p:tav>
                                      </p:tavLst>
                                    </p:anim>
                                    <p:anim calcmode="lin" valueType="num">
                                      <p:cBhvr>
                                        <p:cTn id="92" dur="500" fill="hold"/>
                                        <p:tgtEl>
                                          <p:spTgt spid="32"/>
                                        </p:tgtEl>
                                        <p:attrNameLst>
                                          <p:attrName>ppt_h</p:attrName>
                                        </p:attrNameLst>
                                      </p:cBhvr>
                                      <p:tavLst>
                                        <p:tav tm="0">
                                          <p:val>
                                            <p:fltVal val="0"/>
                                          </p:val>
                                        </p:tav>
                                        <p:tav tm="100000">
                                          <p:val>
                                            <p:strVal val="#ppt_h"/>
                                          </p:val>
                                        </p:tav>
                                      </p:tavLst>
                                    </p:anim>
                                    <p:animEffect transition="in" filter="fade">
                                      <p:cBhvr>
                                        <p:cTn id="93" dur="500"/>
                                        <p:tgtEl>
                                          <p:spTgt spid="32"/>
                                        </p:tgtEl>
                                      </p:cBhvr>
                                    </p:animEffect>
                                  </p:childTnLst>
                                </p:cTn>
                              </p:par>
                              <p:par>
                                <p:cTn id="94" presetID="53" presetClass="entr" presetSubtype="0" fill="hold" nodeType="withEffect">
                                  <p:stCondLst>
                                    <p:cond delay="0"/>
                                  </p:stCondLst>
                                  <p:childTnLst>
                                    <p:set>
                                      <p:cBhvr>
                                        <p:cTn id="95" dur="1" fill="hold">
                                          <p:stCondLst>
                                            <p:cond delay="0"/>
                                          </p:stCondLst>
                                        </p:cTn>
                                        <p:tgtEl>
                                          <p:spTgt spid="35"/>
                                        </p:tgtEl>
                                        <p:attrNameLst>
                                          <p:attrName>style.visibility</p:attrName>
                                        </p:attrNameLst>
                                      </p:cBhvr>
                                      <p:to>
                                        <p:strVal val="visible"/>
                                      </p:to>
                                    </p:set>
                                    <p:anim calcmode="lin" valueType="num">
                                      <p:cBhvr>
                                        <p:cTn id="96" dur="500" fill="hold"/>
                                        <p:tgtEl>
                                          <p:spTgt spid="35"/>
                                        </p:tgtEl>
                                        <p:attrNameLst>
                                          <p:attrName>ppt_w</p:attrName>
                                        </p:attrNameLst>
                                      </p:cBhvr>
                                      <p:tavLst>
                                        <p:tav tm="0">
                                          <p:val>
                                            <p:fltVal val="0"/>
                                          </p:val>
                                        </p:tav>
                                        <p:tav tm="100000">
                                          <p:val>
                                            <p:strVal val="#ppt_w"/>
                                          </p:val>
                                        </p:tav>
                                      </p:tavLst>
                                    </p:anim>
                                    <p:anim calcmode="lin" valueType="num">
                                      <p:cBhvr>
                                        <p:cTn id="97" dur="500" fill="hold"/>
                                        <p:tgtEl>
                                          <p:spTgt spid="35"/>
                                        </p:tgtEl>
                                        <p:attrNameLst>
                                          <p:attrName>ppt_h</p:attrName>
                                        </p:attrNameLst>
                                      </p:cBhvr>
                                      <p:tavLst>
                                        <p:tav tm="0">
                                          <p:val>
                                            <p:fltVal val="0"/>
                                          </p:val>
                                        </p:tav>
                                        <p:tav tm="100000">
                                          <p:val>
                                            <p:strVal val="#ppt_h"/>
                                          </p:val>
                                        </p:tav>
                                      </p:tavLst>
                                    </p:anim>
                                    <p:animEffect transition="in" filter="fade">
                                      <p:cBhvr>
                                        <p:cTn id="98" dur="500"/>
                                        <p:tgtEl>
                                          <p:spTgt spid="35"/>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0" fill="hold" nodeType="clickEffect">
                                  <p:stCondLst>
                                    <p:cond delay="0"/>
                                  </p:stCondLst>
                                  <p:childTnLst>
                                    <p:set>
                                      <p:cBhvr>
                                        <p:cTn id="102" dur="1" fill="hold">
                                          <p:stCondLst>
                                            <p:cond delay="0"/>
                                          </p:stCondLst>
                                        </p:cTn>
                                        <p:tgtEl>
                                          <p:spTgt spid="39"/>
                                        </p:tgtEl>
                                        <p:attrNameLst>
                                          <p:attrName>style.visibility</p:attrName>
                                        </p:attrNameLst>
                                      </p:cBhvr>
                                      <p:to>
                                        <p:strVal val="visible"/>
                                      </p:to>
                                    </p:set>
                                    <p:anim calcmode="lin" valueType="num">
                                      <p:cBhvr>
                                        <p:cTn id="103" dur="500" fill="hold"/>
                                        <p:tgtEl>
                                          <p:spTgt spid="39"/>
                                        </p:tgtEl>
                                        <p:attrNameLst>
                                          <p:attrName>ppt_w</p:attrName>
                                        </p:attrNameLst>
                                      </p:cBhvr>
                                      <p:tavLst>
                                        <p:tav tm="0">
                                          <p:val>
                                            <p:fltVal val="0"/>
                                          </p:val>
                                        </p:tav>
                                        <p:tav tm="100000">
                                          <p:val>
                                            <p:strVal val="#ppt_w"/>
                                          </p:val>
                                        </p:tav>
                                      </p:tavLst>
                                    </p:anim>
                                    <p:anim calcmode="lin" valueType="num">
                                      <p:cBhvr>
                                        <p:cTn id="104" dur="500" fill="hold"/>
                                        <p:tgtEl>
                                          <p:spTgt spid="39"/>
                                        </p:tgtEl>
                                        <p:attrNameLst>
                                          <p:attrName>ppt_h</p:attrName>
                                        </p:attrNameLst>
                                      </p:cBhvr>
                                      <p:tavLst>
                                        <p:tav tm="0">
                                          <p:val>
                                            <p:fltVal val="0"/>
                                          </p:val>
                                        </p:tav>
                                        <p:tav tm="100000">
                                          <p:val>
                                            <p:strVal val="#ppt_h"/>
                                          </p:val>
                                        </p:tav>
                                      </p:tavLst>
                                    </p:anim>
                                    <p:animEffect transition="in" filter="fade">
                                      <p:cBhvr>
                                        <p:cTn id="105" dur="500"/>
                                        <p:tgtEl>
                                          <p:spTgt spid="39"/>
                                        </p:tgtEl>
                                      </p:cBhvr>
                                    </p:animEffect>
                                  </p:childTnLst>
                                </p:cTn>
                              </p:par>
                              <p:par>
                                <p:cTn id="106" presetID="53" presetClass="entr" presetSubtype="0" fill="hold" nodeType="withEffect">
                                  <p:stCondLst>
                                    <p:cond delay="0"/>
                                  </p:stCondLst>
                                  <p:childTnLst>
                                    <p:set>
                                      <p:cBhvr>
                                        <p:cTn id="107" dur="1" fill="hold">
                                          <p:stCondLst>
                                            <p:cond delay="0"/>
                                          </p:stCondLst>
                                        </p:cTn>
                                        <p:tgtEl>
                                          <p:spTgt spid="40"/>
                                        </p:tgtEl>
                                        <p:attrNameLst>
                                          <p:attrName>style.visibility</p:attrName>
                                        </p:attrNameLst>
                                      </p:cBhvr>
                                      <p:to>
                                        <p:strVal val="visible"/>
                                      </p:to>
                                    </p:set>
                                    <p:anim calcmode="lin" valueType="num">
                                      <p:cBhvr>
                                        <p:cTn id="108" dur="500" fill="hold"/>
                                        <p:tgtEl>
                                          <p:spTgt spid="40"/>
                                        </p:tgtEl>
                                        <p:attrNameLst>
                                          <p:attrName>ppt_w</p:attrName>
                                        </p:attrNameLst>
                                      </p:cBhvr>
                                      <p:tavLst>
                                        <p:tav tm="0">
                                          <p:val>
                                            <p:fltVal val="0"/>
                                          </p:val>
                                        </p:tav>
                                        <p:tav tm="100000">
                                          <p:val>
                                            <p:strVal val="#ppt_w"/>
                                          </p:val>
                                        </p:tav>
                                      </p:tavLst>
                                    </p:anim>
                                    <p:anim calcmode="lin" valueType="num">
                                      <p:cBhvr>
                                        <p:cTn id="109" dur="500" fill="hold"/>
                                        <p:tgtEl>
                                          <p:spTgt spid="40"/>
                                        </p:tgtEl>
                                        <p:attrNameLst>
                                          <p:attrName>ppt_h</p:attrName>
                                        </p:attrNameLst>
                                      </p:cBhvr>
                                      <p:tavLst>
                                        <p:tav tm="0">
                                          <p:val>
                                            <p:fltVal val="0"/>
                                          </p:val>
                                        </p:tav>
                                        <p:tav tm="100000">
                                          <p:val>
                                            <p:strVal val="#ppt_h"/>
                                          </p:val>
                                        </p:tav>
                                      </p:tavLst>
                                    </p:anim>
                                    <p:animEffect transition="in" filter="fade">
                                      <p:cBhvr>
                                        <p:cTn id="110" dur="500"/>
                                        <p:tgtEl>
                                          <p:spTgt spid="40"/>
                                        </p:tgtEl>
                                      </p:cBhvr>
                                    </p:animEffect>
                                  </p:childTnLst>
                                </p:cTn>
                              </p:par>
                              <p:par>
                                <p:cTn id="111" presetID="53" presetClass="entr" presetSubtype="0" fill="hold" nodeType="withEffect">
                                  <p:stCondLst>
                                    <p:cond delay="0"/>
                                  </p:stCondLst>
                                  <p:childTnLst>
                                    <p:set>
                                      <p:cBhvr>
                                        <p:cTn id="112" dur="1" fill="hold">
                                          <p:stCondLst>
                                            <p:cond delay="0"/>
                                          </p:stCondLst>
                                        </p:cTn>
                                        <p:tgtEl>
                                          <p:spTgt spid="41"/>
                                        </p:tgtEl>
                                        <p:attrNameLst>
                                          <p:attrName>style.visibility</p:attrName>
                                        </p:attrNameLst>
                                      </p:cBhvr>
                                      <p:to>
                                        <p:strVal val="visible"/>
                                      </p:to>
                                    </p:set>
                                    <p:anim calcmode="lin" valueType="num">
                                      <p:cBhvr>
                                        <p:cTn id="113" dur="500" fill="hold"/>
                                        <p:tgtEl>
                                          <p:spTgt spid="41"/>
                                        </p:tgtEl>
                                        <p:attrNameLst>
                                          <p:attrName>ppt_w</p:attrName>
                                        </p:attrNameLst>
                                      </p:cBhvr>
                                      <p:tavLst>
                                        <p:tav tm="0">
                                          <p:val>
                                            <p:fltVal val="0"/>
                                          </p:val>
                                        </p:tav>
                                        <p:tav tm="100000">
                                          <p:val>
                                            <p:strVal val="#ppt_w"/>
                                          </p:val>
                                        </p:tav>
                                      </p:tavLst>
                                    </p:anim>
                                    <p:anim calcmode="lin" valueType="num">
                                      <p:cBhvr>
                                        <p:cTn id="114" dur="500" fill="hold"/>
                                        <p:tgtEl>
                                          <p:spTgt spid="41"/>
                                        </p:tgtEl>
                                        <p:attrNameLst>
                                          <p:attrName>ppt_h</p:attrName>
                                        </p:attrNameLst>
                                      </p:cBhvr>
                                      <p:tavLst>
                                        <p:tav tm="0">
                                          <p:val>
                                            <p:fltVal val="0"/>
                                          </p:val>
                                        </p:tav>
                                        <p:tav tm="100000">
                                          <p:val>
                                            <p:strVal val="#ppt_h"/>
                                          </p:val>
                                        </p:tav>
                                      </p:tavLst>
                                    </p:anim>
                                    <p:animEffect transition="in" filter="fade">
                                      <p:cBhvr>
                                        <p:cTn id="115" dur="500"/>
                                        <p:tgtEl>
                                          <p:spTgt spid="41"/>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ntr" presetSubtype="0" fill="hold" nodeType="clickEffect">
                                  <p:stCondLst>
                                    <p:cond delay="0"/>
                                  </p:stCondLst>
                                  <p:childTnLst>
                                    <p:set>
                                      <p:cBhvr>
                                        <p:cTn id="119" dur="1" fill="hold">
                                          <p:stCondLst>
                                            <p:cond delay="0"/>
                                          </p:stCondLst>
                                        </p:cTn>
                                        <p:tgtEl>
                                          <p:spTgt spid="42"/>
                                        </p:tgtEl>
                                        <p:attrNameLst>
                                          <p:attrName>style.visibility</p:attrName>
                                        </p:attrNameLst>
                                      </p:cBhvr>
                                      <p:to>
                                        <p:strVal val="visible"/>
                                      </p:to>
                                    </p:set>
                                    <p:anim calcmode="lin" valueType="num">
                                      <p:cBhvr>
                                        <p:cTn id="120" dur="500" fill="hold"/>
                                        <p:tgtEl>
                                          <p:spTgt spid="42"/>
                                        </p:tgtEl>
                                        <p:attrNameLst>
                                          <p:attrName>ppt_w</p:attrName>
                                        </p:attrNameLst>
                                      </p:cBhvr>
                                      <p:tavLst>
                                        <p:tav tm="0">
                                          <p:val>
                                            <p:fltVal val="0"/>
                                          </p:val>
                                        </p:tav>
                                        <p:tav tm="100000">
                                          <p:val>
                                            <p:strVal val="#ppt_w"/>
                                          </p:val>
                                        </p:tav>
                                      </p:tavLst>
                                    </p:anim>
                                    <p:anim calcmode="lin" valueType="num">
                                      <p:cBhvr>
                                        <p:cTn id="121" dur="500" fill="hold"/>
                                        <p:tgtEl>
                                          <p:spTgt spid="42"/>
                                        </p:tgtEl>
                                        <p:attrNameLst>
                                          <p:attrName>ppt_h</p:attrName>
                                        </p:attrNameLst>
                                      </p:cBhvr>
                                      <p:tavLst>
                                        <p:tav tm="0">
                                          <p:val>
                                            <p:fltVal val="0"/>
                                          </p:val>
                                        </p:tav>
                                        <p:tav tm="100000">
                                          <p:val>
                                            <p:strVal val="#ppt_h"/>
                                          </p:val>
                                        </p:tav>
                                      </p:tavLst>
                                    </p:anim>
                                    <p:animEffect transition="in" filter="fade">
                                      <p:cBhvr>
                                        <p:cTn id="122" dur="500"/>
                                        <p:tgtEl>
                                          <p:spTgt spid="42"/>
                                        </p:tgtEl>
                                      </p:cBhvr>
                                    </p:animEffect>
                                  </p:childTnLst>
                                </p:cTn>
                              </p:par>
                              <p:par>
                                <p:cTn id="123" presetID="53" presetClass="entr" presetSubtype="0" fill="hold" nodeType="withEffect">
                                  <p:stCondLst>
                                    <p:cond delay="0"/>
                                  </p:stCondLst>
                                  <p:childTnLst>
                                    <p:set>
                                      <p:cBhvr>
                                        <p:cTn id="124" dur="1" fill="hold">
                                          <p:stCondLst>
                                            <p:cond delay="0"/>
                                          </p:stCondLst>
                                        </p:cTn>
                                        <p:tgtEl>
                                          <p:spTgt spid="43"/>
                                        </p:tgtEl>
                                        <p:attrNameLst>
                                          <p:attrName>style.visibility</p:attrName>
                                        </p:attrNameLst>
                                      </p:cBhvr>
                                      <p:to>
                                        <p:strVal val="visible"/>
                                      </p:to>
                                    </p:set>
                                    <p:anim calcmode="lin" valueType="num">
                                      <p:cBhvr>
                                        <p:cTn id="125" dur="500" fill="hold"/>
                                        <p:tgtEl>
                                          <p:spTgt spid="43"/>
                                        </p:tgtEl>
                                        <p:attrNameLst>
                                          <p:attrName>ppt_w</p:attrName>
                                        </p:attrNameLst>
                                      </p:cBhvr>
                                      <p:tavLst>
                                        <p:tav tm="0">
                                          <p:val>
                                            <p:fltVal val="0"/>
                                          </p:val>
                                        </p:tav>
                                        <p:tav tm="100000">
                                          <p:val>
                                            <p:strVal val="#ppt_w"/>
                                          </p:val>
                                        </p:tav>
                                      </p:tavLst>
                                    </p:anim>
                                    <p:anim calcmode="lin" valueType="num">
                                      <p:cBhvr>
                                        <p:cTn id="126" dur="500" fill="hold"/>
                                        <p:tgtEl>
                                          <p:spTgt spid="43"/>
                                        </p:tgtEl>
                                        <p:attrNameLst>
                                          <p:attrName>ppt_h</p:attrName>
                                        </p:attrNameLst>
                                      </p:cBhvr>
                                      <p:tavLst>
                                        <p:tav tm="0">
                                          <p:val>
                                            <p:fltVal val="0"/>
                                          </p:val>
                                        </p:tav>
                                        <p:tav tm="100000">
                                          <p:val>
                                            <p:strVal val="#ppt_h"/>
                                          </p:val>
                                        </p:tav>
                                      </p:tavLst>
                                    </p:anim>
                                    <p:animEffect transition="in" filter="fade">
                                      <p:cBhvr>
                                        <p:cTn id="127" dur="500"/>
                                        <p:tgtEl>
                                          <p:spTgt spid="43"/>
                                        </p:tgtEl>
                                      </p:cBhvr>
                                    </p:animEffect>
                                  </p:childTnLst>
                                </p:cTn>
                              </p:par>
                              <p:par>
                                <p:cTn id="128" presetID="53" presetClass="entr" presetSubtype="0" fill="hold" nodeType="withEffect">
                                  <p:stCondLst>
                                    <p:cond delay="0"/>
                                  </p:stCondLst>
                                  <p:childTnLst>
                                    <p:set>
                                      <p:cBhvr>
                                        <p:cTn id="129" dur="1" fill="hold">
                                          <p:stCondLst>
                                            <p:cond delay="0"/>
                                          </p:stCondLst>
                                        </p:cTn>
                                        <p:tgtEl>
                                          <p:spTgt spid="44"/>
                                        </p:tgtEl>
                                        <p:attrNameLst>
                                          <p:attrName>style.visibility</p:attrName>
                                        </p:attrNameLst>
                                      </p:cBhvr>
                                      <p:to>
                                        <p:strVal val="visible"/>
                                      </p:to>
                                    </p:set>
                                    <p:anim calcmode="lin" valueType="num">
                                      <p:cBhvr>
                                        <p:cTn id="130" dur="500" fill="hold"/>
                                        <p:tgtEl>
                                          <p:spTgt spid="44"/>
                                        </p:tgtEl>
                                        <p:attrNameLst>
                                          <p:attrName>ppt_w</p:attrName>
                                        </p:attrNameLst>
                                      </p:cBhvr>
                                      <p:tavLst>
                                        <p:tav tm="0">
                                          <p:val>
                                            <p:fltVal val="0"/>
                                          </p:val>
                                        </p:tav>
                                        <p:tav tm="100000">
                                          <p:val>
                                            <p:strVal val="#ppt_w"/>
                                          </p:val>
                                        </p:tav>
                                      </p:tavLst>
                                    </p:anim>
                                    <p:anim calcmode="lin" valueType="num">
                                      <p:cBhvr>
                                        <p:cTn id="131" dur="500" fill="hold"/>
                                        <p:tgtEl>
                                          <p:spTgt spid="44"/>
                                        </p:tgtEl>
                                        <p:attrNameLst>
                                          <p:attrName>ppt_h</p:attrName>
                                        </p:attrNameLst>
                                      </p:cBhvr>
                                      <p:tavLst>
                                        <p:tav tm="0">
                                          <p:val>
                                            <p:fltVal val="0"/>
                                          </p:val>
                                        </p:tav>
                                        <p:tav tm="100000">
                                          <p:val>
                                            <p:strVal val="#ppt_h"/>
                                          </p:val>
                                        </p:tav>
                                      </p:tavLst>
                                    </p:anim>
                                    <p:animEffect transition="in" filter="fade">
                                      <p:cBhvr>
                                        <p:cTn id="13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9" grpId="0"/>
      <p:bldP spid="20" grpId="0"/>
      <p:bldP spid="21" grpId="0"/>
      <p:bldP spid="22" grpId="0"/>
      <p:bldP spid="23" grpId="0"/>
      <p:bldP spid="24" grpId="0"/>
      <p:bldP spid="25"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Admin\Desktop\LỚP 1\77.6.png"/>
          <p:cNvPicPr>
            <a:picLocks noChangeAspect="1" noChangeArrowheads="1"/>
          </p:cNvPicPr>
          <p:nvPr/>
        </p:nvPicPr>
        <p:blipFill>
          <a:blip r:embed="rId2"/>
          <a:srcRect/>
          <a:stretch>
            <a:fillRect/>
          </a:stretch>
        </p:blipFill>
        <p:spPr bwMode="auto">
          <a:xfrm>
            <a:off x="4595802" y="2000240"/>
            <a:ext cx="2786082" cy="2143140"/>
          </a:xfrm>
          <a:prstGeom prst="rect">
            <a:avLst/>
          </a:prstGeom>
          <a:noFill/>
        </p:spPr>
      </p:pic>
      <p:pic>
        <p:nvPicPr>
          <p:cNvPr id="16" name="Picture 3" descr="C:\Users\Admin\Desktop\LỚP 1\77.2.png"/>
          <p:cNvPicPr>
            <a:picLocks noChangeAspect="1" noChangeArrowheads="1"/>
          </p:cNvPicPr>
          <p:nvPr/>
        </p:nvPicPr>
        <p:blipFill>
          <a:blip r:embed="rId3"/>
          <a:srcRect/>
          <a:stretch>
            <a:fillRect/>
          </a:stretch>
        </p:blipFill>
        <p:spPr bwMode="auto">
          <a:xfrm>
            <a:off x="1595406" y="428604"/>
            <a:ext cx="2500330" cy="1143008"/>
          </a:xfrm>
          <a:prstGeom prst="rect">
            <a:avLst/>
          </a:prstGeom>
          <a:noFill/>
        </p:spPr>
      </p:pic>
      <p:pic>
        <p:nvPicPr>
          <p:cNvPr id="3074" name="Picture 2" descr="C:\Users\Admin\Desktop\LỚP 1\77.7.png"/>
          <p:cNvPicPr>
            <a:picLocks noChangeAspect="1" noChangeArrowheads="1"/>
          </p:cNvPicPr>
          <p:nvPr/>
        </p:nvPicPr>
        <p:blipFill>
          <a:blip r:embed="rId4"/>
          <a:srcRect/>
          <a:stretch>
            <a:fillRect/>
          </a:stretch>
        </p:blipFill>
        <p:spPr bwMode="auto">
          <a:xfrm>
            <a:off x="7524761" y="2071678"/>
            <a:ext cx="2681157" cy="2000264"/>
          </a:xfrm>
          <a:prstGeom prst="rect">
            <a:avLst/>
          </a:prstGeom>
          <a:noFill/>
        </p:spPr>
      </p:pic>
      <p:pic>
        <p:nvPicPr>
          <p:cNvPr id="3075" name="Picture 3" descr="C:\Users\Admin\Desktop\LỚP 1\77.8.png"/>
          <p:cNvPicPr>
            <a:picLocks noChangeAspect="1" noChangeArrowheads="1"/>
          </p:cNvPicPr>
          <p:nvPr/>
        </p:nvPicPr>
        <p:blipFill>
          <a:blip r:embed="rId5"/>
          <a:srcRect/>
          <a:stretch>
            <a:fillRect/>
          </a:stretch>
        </p:blipFill>
        <p:spPr bwMode="auto">
          <a:xfrm>
            <a:off x="2166910" y="2357430"/>
            <a:ext cx="2286016" cy="1714512"/>
          </a:xfrm>
          <a:prstGeom prst="rect">
            <a:avLst/>
          </a:prstGeom>
          <a:noFill/>
        </p:spPr>
      </p:pic>
      <p:sp>
        <p:nvSpPr>
          <p:cNvPr id="29" name="TextBox 28"/>
          <p:cNvSpPr txBox="1"/>
          <p:nvPr/>
        </p:nvSpPr>
        <p:spPr>
          <a:xfrm>
            <a:off x="1809720" y="4430120"/>
            <a:ext cx="2714644" cy="784830"/>
          </a:xfrm>
          <a:prstGeom prst="rect">
            <a:avLst/>
          </a:prstGeom>
          <a:noFill/>
        </p:spPr>
        <p:txBody>
          <a:bodyPr wrap="square" rtlCol="0">
            <a:spAutoFit/>
          </a:bodyPr>
          <a:lstStyle/>
          <a:p>
            <a:pPr algn="ctr"/>
            <a:r>
              <a:rPr lang="en-US" sz="45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rPr>
              <a:t>khoai</a:t>
            </a:r>
            <a:r>
              <a:rPr lang="en-US" sz="45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rPr>
              <a:t> </a:t>
            </a:r>
            <a:r>
              <a:rPr lang="en-US" sz="45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rPr>
              <a:t>sọ</a:t>
            </a:r>
            <a:endParaRPr lang="vi-VN" sz="45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endParaRPr>
          </a:p>
        </p:txBody>
      </p:sp>
      <p:cxnSp>
        <p:nvCxnSpPr>
          <p:cNvPr id="30" name="Straight Connector 29"/>
          <p:cNvCxnSpPr/>
          <p:nvPr/>
        </p:nvCxnSpPr>
        <p:spPr>
          <a:xfrm>
            <a:off x="2738414" y="5086142"/>
            <a:ext cx="785818" cy="158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667240" y="4429132"/>
            <a:ext cx="2714644" cy="784830"/>
          </a:xfrm>
          <a:prstGeom prst="rect">
            <a:avLst/>
          </a:prstGeom>
          <a:noFill/>
        </p:spPr>
        <p:txBody>
          <a:bodyPr wrap="square" rtlCol="0">
            <a:spAutoFit/>
          </a:bodyPr>
          <a:lstStyle/>
          <a:p>
            <a:pPr algn="ctr"/>
            <a:r>
              <a:rPr lang="en-US" sz="45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rPr>
              <a:t>vạn</a:t>
            </a:r>
            <a:r>
              <a:rPr lang="en-US" sz="45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rPr>
              <a:t> </a:t>
            </a:r>
            <a:r>
              <a:rPr lang="en-US" sz="45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rPr>
              <a:t>tuế</a:t>
            </a:r>
            <a:endParaRPr lang="vi-VN" sz="45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endParaRPr>
          </a:p>
        </p:txBody>
      </p:sp>
      <p:cxnSp>
        <p:nvCxnSpPr>
          <p:cNvPr id="32" name="Straight Connector 31"/>
          <p:cNvCxnSpPr/>
          <p:nvPr/>
        </p:nvCxnSpPr>
        <p:spPr>
          <a:xfrm>
            <a:off x="6268110" y="5086142"/>
            <a:ext cx="642942" cy="158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596198" y="4429132"/>
            <a:ext cx="2714644" cy="784830"/>
          </a:xfrm>
          <a:prstGeom prst="rect">
            <a:avLst/>
          </a:prstGeom>
          <a:noFill/>
        </p:spPr>
        <p:txBody>
          <a:bodyPr wrap="square" rtlCol="0">
            <a:spAutoFit/>
          </a:bodyPr>
          <a:lstStyle/>
          <a:p>
            <a:pPr algn="ctr"/>
            <a:r>
              <a:rPr lang="en-US" sz="45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rPr>
              <a:t>tàu</a:t>
            </a:r>
            <a:r>
              <a:rPr lang="en-US" sz="45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rPr>
              <a:t> </a:t>
            </a:r>
            <a:r>
              <a:rPr lang="en-US" sz="45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rPr>
              <a:t>thủy</a:t>
            </a:r>
            <a:endParaRPr lang="vi-VN" sz="45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endParaRPr>
          </a:p>
        </p:txBody>
      </p:sp>
      <p:cxnSp>
        <p:nvCxnSpPr>
          <p:cNvPr id="37" name="Straight Connector 36"/>
          <p:cNvCxnSpPr/>
          <p:nvPr/>
        </p:nvCxnSpPr>
        <p:spPr>
          <a:xfrm>
            <a:off x="9396216" y="5086142"/>
            <a:ext cx="500066" cy="1406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9202670"/>
      </p:ext>
    </p:extLst>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diamond(in)">
                                      <p:cBhvr>
                                        <p:cTn id="7" dur="10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nodeType="clickEffect">
                                  <p:stCondLst>
                                    <p:cond delay="0"/>
                                  </p:stCondLst>
                                  <p:childTnLst>
                                    <p:set>
                                      <p:cBhvr>
                                        <p:cTn id="25" dur="1" fill="hold">
                                          <p:stCondLst>
                                            <p:cond delay="0"/>
                                          </p:stCondLst>
                                        </p:cTn>
                                        <p:tgtEl>
                                          <p:spTgt spid="3076"/>
                                        </p:tgtEl>
                                        <p:attrNameLst>
                                          <p:attrName>style.visibility</p:attrName>
                                        </p:attrNameLst>
                                      </p:cBhvr>
                                      <p:to>
                                        <p:strVal val="visible"/>
                                      </p:to>
                                    </p:set>
                                    <p:animEffect transition="in" filter="diamond(in)">
                                      <p:cBhvr>
                                        <p:cTn id="26" dur="1000"/>
                                        <p:tgtEl>
                                          <p:spTgt spid="307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fltVal val="0"/>
                                          </p:val>
                                        </p:tav>
                                        <p:tav tm="100000">
                                          <p:val>
                                            <p:strVal val="#ppt_w"/>
                                          </p:val>
                                        </p:tav>
                                      </p:tavLst>
                                    </p:anim>
                                    <p:anim calcmode="lin" valueType="num">
                                      <p:cBhvr>
                                        <p:cTn id="32" dur="500" fill="hold"/>
                                        <p:tgtEl>
                                          <p:spTgt spid="31"/>
                                        </p:tgtEl>
                                        <p:attrNameLst>
                                          <p:attrName>ppt_h</p:attrName>
                                        </p:attrNameLst>
                                      </p:cBhvr>
                                      <p:tavLst>
                                        <p:tav tm="0">
                                          <p:val>
                                            <p:fltVal val="0"/>
                                          </p:val>
                                        </p:tav>
                                        <p:tav tm="100000">
                                          <p:val>
                                            <p:strVal val="#ppt_h"/>
                                          </p:val>
                                        </p:tav>
                                      </p:tavLst>
                                    </p:anim>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p:cTn id="38" dur="500" fill="hold"/>
                                        <p:tgtEl>
                                          <p:spTgt spid="32"/>
                                        </p:tgtEl>
                                        <p:attrNameLst>
                                          <p:attrName>ppt_w</p:attrName>
                                        </p:attrNameLst>
                                      </p:cBhvr>
                                      <p:tavLst>
                                        <p:tav tm="0">
                                          <p:val>
                                            <p:fltVal val="0"/>
                                          </p:val>
                                        </p:tav>
                                        <p:tav tm="100000">
                                          <p:val>
                                            <p:strVal val="#ppt_w"/>
                                          </p:val>
                                        </p:tav>
                                      </p:tavLst>
                                    </p:anim>
                                    <p:anim calcmode="lin" valueType="num">
                                      <p:cBhvr>
                                        <p:cTn id="39" dur="500" fill="hold"/>
                                        <p:tgtEl>
                                          <p:spTgt spid="32"/>
                                        </p:tgtEl>
                                        <p:attrNameLst>
                                          <p:attrName>ppt_h</p:attrName>
                                        </p:attrNameLst>
                                      </p:cBhvr>
                                      <p:tavLst>
                                        <p:tav tm="0">
                                          <p:val>
                                            <p:fltVal val="0"/>
                                          </p:val>
                                        </p:tav>
                                        <p:tav tm="100000">
                                          <p:val>
                                            <p:strVal val="#ppt_h"/>
                                          </p:val>
                                        </p:tav>
                                      </p:tavLst>
                                    </p:anim>
                                    <p:animEffect transition="in" filter="fade">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nodeType="clickEffect">
                                  <p:stCondLst>
                                    <p:cond delay="0"/>
                                  </p:stCondLst>
                                  <p:childTnLst>
                                    <p:set>
                                      <p:cBhvr>
                                        <p:cTn id="44" dur="1" fill="hold">
                                          <p:stCondLst>
                                            <p:cond delay="0"/>
                                          </p:stCondLst>
                                        </p:cTn>
                                        <p:tgtEl>
                                          <p:spTgt spid="3074"/>
                                        </p:tgtEl>
                                        <p:attrNameLst>
                                          <p:attrName>style.visibility</p:attrName>
                                        </p:attrNameLst>
                                      </p:cBhvr>
                                      <p:to>
                                        <p:strVal val="visible"/>
                                      </p:to>
                                    </p:set>
                                    <p:animEffect transition="in" filter="diamond(in)">
                                      <p:cBhvr>
                                        <p:cTn id="45" dur="1000"/>
                                        <p:tgtEl>
                                          <p:spTgt spid="307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grpId="0"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0"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p:cTn id="57" dur="500" fill="hold"/>
                                        <p:tgtEl>
                                          <p:spTgt spid="37"/>
                                        </p:tgtEl>
                                        <p:attrNameLst>
                                          <p:attrName>ppt_w</p:attrName>
                                        </p:attrNameLst>
                                      </p:cBhvr>
                                      <p:tavLst>
                                        <p:tav tm="0">
                                          <p:val>
                                            <p:fltVal val="0"/>
                                          </p:val>
                                        </p:tav>
                                        <p:tav tm="100000">
                                          <p:val>
                                            <p:strVal val="#ppt_w"/>
                                          </p:val>
                                        </p:tav>
                                      </p:tavLst>
                                    </p:anim>
                                    <p:anim calcmode="lin" valueType="num">
                                      <p:cBhvr>
                                        <p:cTn id="58" dur="500" fill="hold"/>
                                        <p:tgtEl>
                                          <p:spTgt spid="37"/>
                                        </p:tgtEl>
                                        <p:attrNameLst>
                                          <p:attrName>ppt_h</p:attrName>
                                        </p:attrNameLst>
                                      </p:cBhvr>
                                      <p:tavLst>
                                        <p:tav tm="0">
                                          <p:val>
                                            <p:fltVal val="0"/>
                                          </p:val>
                                        </p:tav>
                                        <p:tav tm="100000">
                                          <p:val>
                                            <p:strVal val="#ppt_h"/>
                                          </p:val>
                                        </p:tav>
                                      </p:tavLst>
                                    </p:anim>
                                    <p:animEffect transition="in" filter="fade">
                                      <p:cBhvr>
                                        <p:cTn id="5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31785B6-9B8F-E988-82E2-BC353366DE42}"/>
              </a:ext>
            </a:extLst>
          </p:cNvPr>
          <p:cNvGrpSpPr/>
          <p:nvPr/>
        </p:nvGrpSpPr>
        <p:grpSpPr>
          <a:xfrm>
            <a:off x="1681969" y="1211703"/>
            <a:ext cx="7978866" cy="3462528"/>
            <a:chOff x="1391529" y="2280842"/>
            <a:chExt cx="5251052" cy="1545335"/>
          </a:xfrm>
        </p:grpSpPr>
        <p:sp>
          <p:nvSpPr>
            <p:cNvPr id="7" name="Rounded Rectangle 5">
              <a:extLst>
                <a:ext uri="{FF2B5EF4-FFF2-40B4-BE49-F238E27FC236}">
                  <a16:creationId xmlns:a16="http://schemas.microsoft.com/office/drawing/2014/main" id="{4A017D05-1F01-8495-FD8A-D80F0DD9577D}"/>
                </a:ext>
              </a:extLst>
            </p:cNvPr>
            <p:cNvSpPr/>
            <p:nvPr/>
          </p:nvSpPr>
          <p:spPr>
            <a:xfrm>
              <a:off x="1883193" y="3120288"/>
              <a:ext cx="475938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latin typeface="Arial-Rounded" pitchFamily="34" charset="0"/>
                  <a:ea typeface="Arial-Rounded" pitchFamily="34" charset="0"/>
                  <a:cs typeface="Arial-Rounded" pitchFamily="34" charset="0"/>
                </a:rPr>
                <a:t>Hướng</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dẫn</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viết</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bảng</a:t>
              </a:r>
              <a:endParaRPr lang="en-US" sz="4800" dirty="0">
                <a:latin typeface="Arial-Rounded" pitchFamily="34" charset="0"/>
                <a:ea typeface="Arial-Rounded" pitchFamily="34" charset="0"/>
                <a:cs typeface="Arial-Rounded" pitchFamily="34" charset="0"/>
              </a:endParaRPr>
            </a:p>
          </p:txBody>
        </p:sp>
        <p:sp>
          <p:nvSpPr>
            <p:cNvPr id="8" name="Oval 7">
              <a:extLst>
                <a:ext uri="{FF2B5EF4-FFF2-40B4-BE49-F238E27FC236}">
                  <a16:creationId xmlns:a16="http://schemas.microsoft.com/office/drawing/2014/main" id="{536C1F3F-6789-21C3-AC8B-17F6FDDB4551}"/>
                </a:ext>
              </a:extLst>
            </p:cNvPr>
            <p:cNvSpPr/>
            <p:nvPr/>
          </p:nvSpPr>
          <p:spPr>
            <a:xfrm>
              <a:off x="1391529" y="2280842"/>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1582931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6AA8E9F-2852-63D4-8D8C-3FBCD7D5C598}"/>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7D60B6BE-4020-60A2-AAAE-15DCA14F85FB}"/>
              </a:ext>
            </a:extLst>
          </p:cNvPr>
          <p:cNvGrpSpPr/>
          <p:nvPr/>
        </p:nvGrpSpPr>
        <p:grpSpPr>
          <a:xfrm>
            <a:off x="1681969" y="1211703"/>
            <a:ext cx="7978866" cy="3462528"/>
            <a:chOff x="1391529" y="2280842"/>
            <a:chExt cx="5251052" cy="1545335"/>
          </a:xfrm>
        </p:grpSpPr>
        <p:sp>
          <p:nvSpPr>
            <p:cNvPr id="7" name="Rounded Rectangle 5">
              <a:extLst>
                <a:ext uri="{FF2B5EF4-FFF2-40B4-BE49-F238E27FC236}">
                  <a16:creationId xmlns:a16="http://schemas.microsoft.com/office/drawing/2014/main" id="{1EF5960F-E5D1-D82B-5630-9FD59D1E0860}"/>
                </a:ext>
              </a:extLst>
            </p:cNvPr>
            <p:cNvSpPr/>
            <p:nvPr/>
          </p:nvSpPr>
          <p:spPr>
            <a:xfrm>
              <a:off x="1883193" y="3120288"/>
              <a:ext cx="475938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latin typeface="Arial-Rounded" pitchFamily="34" charset="0"/>
                  <a:ea typeface="Arial-Rounded" pitchFamily="34" charset="0"/>
                  <a:cs typeface="Arial-Rounded" pitchFamily="34" charset="0"/>
                </a:rPr>
                <a:t>Hướng</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dẫn</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viết</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vở</a:t>
              </a:r>
              <a:endParaRPr lang="en-US" sz="4800" dirty="0">
                <a:latin typeface="Arial-Rounded" pitchFamily="34" charset="0"/>
                <a:ea typeface="Arial-Rounded" pitchFamily="34" charset="0"/>
                <a:cs typeface="Arial-Rounded" pitchFamily="34" charset="0"/>
              </a:endParaRPr>
            </a:p>
          </p:txBody>
        </p:sp>
        <p:sp>
          <p:nvSpPr>
            <p:cNvPr id="8" name="Oval 7">
              <a:extLst>
                <a:ext uri="{FF2B5EF4-FFF2-40B4-BE49-F238E27FC236}">
                  <a16:creationId xmlns:a16="http://schemas.microsoft.com/office/drawing/2014/main" id="{46DED2E5-E953-F4BA-B637-BF1F0B294F3D}"/>
                </a:ext>
              </a:extLst>
            </p:cNvPr>
            <p:cNvSpPr/>
            <p:nvPr/>
          </p:nvSpPr>
          <p:spPr>
            <a:xfrm>
              <a:off x="1391529" y="2280842"/>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9444504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_rels/them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0.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882</TotalTime>
  <Words>354</Words>
  <Application>Microsoft Office PowerPoint</Application>
  <PresentationFormat>Widescreen</PresentationFormat>
  <Paragraphs>76</Paragraphs>
  <Slides>22</Slides>
  <Notes>4</Notes>
  <HiddenSlides>0</HiddenSlides>
  <MMClips>0</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22</vt:i4>
      </vt:variant>
    </vt:vector>
  </HeadingPairs>
  <TitlesOfParts>
    <vt:vector size="44" baseType="lpstr">
      <vt:lpstr>等线</vt:lpstr>
      <vt:lpstr>微软雅黑</vt:lpstr>
      <vt:lpstr>.VnAvant</vt:lpstr>
      <vt:lpstr>Arial</vt:lpstr>
      <vt:lpstr>Arial Rounded MT Bold</vt:lpstr>
      <vt:lpstr>Arial-Rounded</vt:lpstr>
      <vt:lpstr>Calibri</vt:lpstr>
      <vt:lpstr>Calibri Light</vt:lpstr>
      <vt:lpstr>Georgia</vt:lpstr>
      <vt:lpstr>Times New Roman</vt:lpstr>
      <vt:lpstr>Wingdings</vt:lpstr>
      <vt:lpstr>Wingdings 2</vt:lpstr>
      <vt:lpstr>Office Theme</vt:lpstr>
      <vt:lpstr>3_Office Theme</vt:lpstr>
      <vt:lpstr>1_Office Theme</vt:lpstr>
      <vt:lpstr>Office 主题​​</vt:lpstr>
      <vt:lpstr>4_Office 主题​​</vt:lpstr>
      <vt:lpstr>Civic</vt:lpstr>
      <vt:lpstr>2_Office Theme</vt:lpstr>
      <vt:lpstr>1_Office 主题</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cp:lastModifiedBy>
  <cp:revision>80</cp:revision>
  <dcterms:created xsi:type="dcterms:W3CDTF">2021-07-20T01:55:21Z</dcterms:created>
  <dcterms:modified xsi:type="dcterms:W3CDTF">2025-12-28T16:12:06Z</dcterms:modified>
</cp:coreProperties>
</file>