
<file path=[Content_Types].xml><?xml version="1.0" encoding="utf-8"?>
<Types xmlns="http://schemas.openxmlformats.org/package/2006/content-types">
  <Default Extension="xml" ContentType="application/vnd.openxmlformats-package.core-properties+xml"/>
  <Default Extension="jpeg" ContentType="image/jpeg"/>
  <Default Extension="png" ContentType="image/png"/>
  <Default Extension="emf" ContentType="image/x-emf"/>
  <Default Extension="gif" ContentType="image/gif"/>
  <Default Extension="jpg" ContentType="image/jpeg"/>
  <Default Extension="rels" ContentType="application/vnd.openxmlformats-package.relationships+xml"/>
  <Override PartName="/ppt/presentation.xml" ContentType="application/vnd.openxmlformats-officedocument.presentationml.presentation.main+xml"/>
  <Override PartName="/ppt/slides/slide4.xml" ContentType="application/vnd.openxmlformats-officedocument.presentationml.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5.xml" ContentType="application/vnd.openxmlformats-officedocument.theme+xml"/>
  <Override PartName="/ppt/slideLayouts/slideLayout36.xml" ContentType="application/vnd.openxmlformats-officedocument.presentationml.slideLayout+xml"/>
  <Override PartName="/ppt/slideMasters/slideMaster4.xml" ContentType="application/vnd.openxmlformats-officedocument.presentationml.slideMaster+xml"/>
  <Override PartName="/ppt/slideLayouts/slideLayout41.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s/slide9.xml" ContentType="application/vnd.openxmlformats-officedocument.presentationml.slide+xml"/>
  <Override PartName="/ppt/notesSlides/notesSlide6.xml" ContentType="application/vnd.openxmlformats-officedocument.presentationml.notesSlide+xml"/>
  <Override PartName="/ppt/slides/slide14.xml" ContentType="application/vnd.openxmlformats-officedocument.presentationml.slide+xml"/>
  <Override PartName="/ppt/viewProps.xml" ContentType="application/vnd.openxmlformats-officedocument.presentationml.viewProps+xml"/>
  <Override PartName="/ppt/slideMasters/slideMaster3.xml" ContentType="application/vnd.openxmlformats-officedocument.presentationml.slideMaster+xml"/>
  <Override PartName="/ppt/theme/theme3.xml" ContentType="application/vnd.openxmlformats-officedocument.theme+xml"/>
  <Override PartName="/ppt/slideLayouts/slideLayout24.xml" ContentType="application/vnd.openxmlformats-officedocument.presentationml.slideLayout+xml"/>
  <Override PartName="/ppt/slides/slide17.xml" ContentType="application/vnd.openxmlformats-officedocument.presentationml.slide+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3.xml" ContentType="application/vnd.openxmlformats-officedocument.presentationml.slide+xml"/>
  <Override PartName="/ppt/slides/slide8.xml" ContentType="application/vnd.openxmlformats-officedocument.presentationml.slide+xml"/>
  <Override PartName="/ppt/notesSlides/notesSlide5.xml" ContentType="application/vnd.openxmlformats-officedocument.presentationml.notesSlide+xml"/>
  <Override PartName="/ppt/slides/slide13.xml" ContentType="application/vnd.openxmlformats-officedocument.presentationml.slide+xml"/>
  <Override PartName="/ppt/notesSlides/notesSlide9.xml" ContentType="application/vnd.openxmlformats-officedocument.presentationml.notesSlide+xml"/>
  <Override PartName="/ppt/presProps.xml" ContentType="application/vnd.openxmlformats-officedocument.presentationml.presProps+xml"/>
  <Override PartName="/ppt/slideMasters/slideMaster2.xml" ContentType="application/vnd.openxmlformats-officedocument.presentationml.slideMaster+xml"/>
  <Override PartName="/ppt/theme/theme2.xml" ContentType="application/vnd.openxmlformats-officedocument.theme+xml"/>
  <Override PartName="/ppt/slideLayouts/slideLayout13.xml" ContentType="application/vnd.openxmlformats-officedocument.presentationml.slideLayout+xml"/>
  <Override PartName="/ppt/slides/slide12.xml" ContentType="application/vnd.openxmlformats-officedocument.presentationml.slide+xml"/>
  <Override PartName="/ppt/notesSlides/notesSlide8.xml" ContentType="application/vnd.openxmlformats-officedocument.presentationml.notesSlide+xml"/>
  <Override PartName="/ppt/slides/slide16.xml" ContentType="application/vnd.openxmlformats-officedocument.presentationml.slide+xml"/>
  <Override PartName="/ppt/tags/tag3.xml" ContentType="application/vnd.openxmlformats-officedocument.presentationml.tags+xml"/>
  <Override PartName="/ppt/tags/tag2.xml" ContentType="application/vnd.openxmlformats-officedocument.presentationml.tags+xml"/>
  <Override PartName="/ppt/notesSlides/notesSlide11.xml" ContentType="application/vnd.openxmlformats-officedocument.presentationml.notesSlide+xml"/>
  <Override PartName="/ppt/slides/slide2.xml" ContentType="application/vnd.openxmlformats-officedocument.presentationml.slide+xml"/>
  <Override PartName="/ppt/slides/slide7.xml" ContentType="application/vnd.openxmlformats-officedocument.presentationml.slide+xml"/>
  <Override PartName="/ppt/notesSlides/notesSlide4.xml" ContentType="application/vnd.openxmlformats-officedocument.presentationml.notesSlide+xml"/>
  <Override PartName="/ppt/slides/slide1.xml" ContentType="application/vnd.openxmlformats-officedocument.presentationml.slide+xml"/>
  <Override PartName="/ppt/slides/slide11.xml" ContentType="application/vnd.openxmlformats-officedocument.presentationml.slide+xml"/>
  <Override PartName="/ppt/notesSlides/notesSlide7.xml" ContentType="application/vnd.openxmlformats-officedocument.presentationml.notesSlide+xml"/>
  <Override PartName="/ppt/slides/slide19.xml" ContentType="application/vnd.openxmlformats-officedocument.presentationml.slide+xml"/>
  <Override PartName="/ppt/notesSlides/notesSlide13.xml" ContentType="application/vnd.openxmlformats-officedocument.presentationml.notesSlide+xml"/>
  <Override PartName="/ppt/tableStyles.xml" ContentType="application/vnd.openxmlformats-officedocument.presentationml.tableStyles+xml"/>
  <Override PartName="/ppt/slides/slide6.xml" ContentType="application/vnd.openxmlformats-officedocument.presentationml.slide+xml"/>
  <Override PartName="/ppt/notesSlides/notesSlide3.xml" ContentType="application/vnd.openxmlformats-officedocument.presentationml.notesSlide+xml"/>
  <Override PartName="/ppt/slides/slide15.xml" ContentType="application/vnd.openxmlformats-officedocument.presentationml.slide+xml"/>
  <Override PartName="/ppt/notesSlides/notesSlide10.xml" ContentType="application/vnd.openxmlformats-officedocument.presentationml.notesSlide+xml"/>
  <Override PartName="/ppt/slides/slide5.xml" ContentType="application/vnd.openxmlformats-officedocument.presentationml.slide+xml"/>
  <Override PartName="/ppt/notesSlides/notesSlide2.xml" ContentType="application/vnd.openxmlformats-officedocument.presentationml.notesSlide+xml"/>
  <Override PartName="/ppt/slides/slide10.xml" ContentType="application/vnd.openxmlformats-officedocument.presentationml.slide+xml"/>
  <Override PartName="/ppt/slides/slide18.xml" ContentType="application/vnd.openxmlformats-officedocument.presentationml.slide+xml"/>
  <Override PartName="/ppt/notesSlides/notesSlide12.xml" ContentType="application/vnd.openxmlformats-officedocument.presentationml.notesSlide+xml"/>
  <Override PartName="/docProps/custom.xml" ContentType="application/vnd.openxmlformats-officedocument.custom-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custom-properties" Target="/docProps/custom.xml" Id="rId5"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p:sldMasterIdLst>
    <p:sldMasterId id="2147483721" r:id="rId1"/>
    <p:sldMasterId id="2147483770" r:id="rId2"/>
    <p:sldMasterId id="2147483796" r:id="rId3"/>
    <p:sldMasterId id="2147483822" r:id="rId4"/>
  </p:sldMasterIdLst>
  <p:notesMasterIdLst>
    <p:notesMasterId r:id="rId24"/>
  </p:notesMasterIdLst>
  <p:sldIdLst>
    <p:sldId id="402" r:id="rId5"/>
    <p:sldId id="257" r:id="rId6"/>
    <p:sldId id="258" r:id="rId7"/>
    <p:sldId id="260" r:id="rId8"/>
    <p:sldId id="263" r:id="rId9"/>
    <p:sldId id="2007577122" r:id="rId10"/>
    <p:sldId id="283" r:id="rId11"/>
    <p:sldId id="284" r:id="rId12"/>
    <p:sldId id="404" r:id="rId13"/>
    <p:sldId id="2007577123" r:id="rId14"/>
    <p:sldId id="372" r:id="rId15"/>
    <p:sldId id="357" r:id="rId16"/>
    <p:sldId id="2007577124" r:id="rId17"/>
    <p:sldId id="314" r:id="rId18"/>
    <p:sldId id="272" r:id="rId19"/>
    <p:sldId id="2897" r:id="rId20"/>
    <p:sldId id="265" r:id="rId21"/>
    <p:sldId id="275" r:id="rId22"/>
    <p:sldId id="409" r:id="rId23"/>
  </p:sldIdLst>
  <p:sldSz cx="12192000" cy="6858000"/>
  <p:notesSz cx="6858000" cy="9144000"/>
  <p:defaultTextStyle>
    <a:defPPr>
      <a:defRPr lang="vi-VN"/>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2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366" y="54"/>
      </p:cViewPr>
      <p:guideLst>
        <p:guide orient="horz" pos="2160"/>
        <p:guide pos="3827"/>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ppt/slides/slide4.xml" Id="rId8" /><Relationship Type="http://schemas.openxmlformats.org/officeDocument/2006/relationships/slide" Target="/ppt/slides/slide9.xml" Id="rId13" /><Relationship Type="http://schemas.openxmlformats.org/officeDocument/2006/relationships/slide" Target="/ppt/slides/slide14.xml" Id="rId18" /><Relationship Type="http://schemas.openxmlformats.org/officeDocument/2006/relationships/viewProps" Target="/ppt/viewProps.xml" Id="rId26" /><Relationship Type="http://schemas.openxmlformats.org/officeDocument/2006/relationships/slideMaster" Target="/ppt/slideMasters/slideMaster3.xml" Id="rId3" /><Relationship Type="http://schemas.openxmlformats.org/officeDocument/2006/relationships/slide" Target="/ppt/slides/slide17.xml" Id="rId21" /><Relationship Type="http://schemas.openxmlformats.org/officeDocument/2006/relationships/slide" Target="/ppt/slides/slide3.xml" Id="rId7" /><Relationship Type="http://schemas.openxmlformats.org/officeDocument/2006/relationships/slide" Target="/ppt/slides/slide8.xml" Id="rId12" /><Relationship Type="http://schemas.openxmlformats.org/officeDocument/2006/relationships/slide" Target="/ppt/slides/slide13.xml" Id="rId17" /><Relationship Type="http://schemas.openxmlformats.org/officeDocument/2006/relationships/presProps" Target="/ppt/presProps.xml" Id="rId25" /><Relationship Type="http://schemas.openxmlformats.org/officeDocument/2006/relationships/slideMaster" Target="/ppt/slideMasters/slideMaster2.xml" Id="rId2" /><Relationship Type="http://schemas.openxmlformats.org/officeDocument/2006/relationships/slide" Target="/ppt/slides/slide12.xml" Id="rId16" /><Relationship Type="http://schemas.openxmlformats.org/officeDocument/2006/relationships/slide" Target="/ppt/slides/slide16.xml" Id="rId20" /><Relationship Type="http://schemas.openxmlformats.org/officeDocument/2006/relationships/slideMaster" Target="/ppt/slideMasters/slideMaster1.xml" Id="rId1" /><Relationship Type="http://schemas.openxmlformats.org/officeDocument/2006/relationships/slide" Target="/ppt/slides/slide2.xml" Id="rId6" /><Relationship Type="http://schemas.openxmlformats.org/officeDocument/2006/relationships/slide" Target="/ppt/slides/slide7.xml" Id="rId11" /><Relationship Type="http://schemas.openxmlformats.org/officeDocument/2006/relationships/notesMaster" Target="/ppt/notesMasters/notesMaster1.xml" Id="rId24" /><Relationship Type="http://schemas.openxmlformats.org/officeDocument/2006/relationships/slide" Target="/ppt/slides/slide1.xml" Id="rId5" /><Relationship Type="http://schemas.openxmlformats.org/officeDocument/2006/relationships/slide" Target="/ppt/slides/slide11.xml" Id="rId15" /><Relationship Type="http://schemas.openxmlformats.org/officeDocument/2006/relationships/slide" Target="/ppt/slides/slide19.xml" Id="rId23" /><Relationship Type="http://schemas.openxmlformats.org/officeDocument/2006/relationships/tableStyles" Target="/ppt/tableStyles.xml" Id="rId28" /><Relationship Type="http://schemas.openxmlformats.org/officeDocument/2006/relationships/slide" Target="/ppt/slides/slide6.xml" Id="rId10" /><Relationship Type="http://schemas.openxmlformats.org/officeDocument/2006/relationships/slide" Target="/ppt/slides/slide15.xml" Id="rId19" /><Relationship Type="http://schemas.openxmlformats.org/officeDocument/2006/relationships/slideMaster" Target="/ppt/slideMasters/slideMaster4.xml" Id="rId4" /><Relationship Type="http://schemas.openxmlformats.org/officeDocument/2006/relationships/slide" Target="/ppt/slides/slide5.xml" Id="rId9" /><Relationship Type="http://schemas.openxmlformats.org/officeDocument/2006/relationships/slide" Target="/ppt/slides/slide10.xml" Id="rId14" /><Relationship Type="http://schemas.openxmlformats.org/officeDocument/2006/relationships/slide" Target="/ppt/slides/slide18.xml" Id="rId22" /><Relationship Type="http://schemas.openxmlformats.org/officeDocument/2006/relationships/theme" Target="/ppt/theme/theme1.xml" Id="rId27" /></Relationships>
</file>

<file path=ppt/notesMasters/_rels/notesMaster1.xml.rels>&#65279;<?xml version="1.0" encoding="utf-8"?><Relationships xmlns="http://schemas.openxmlformats.org/package/2006/relationships"><Relationship Type="http://schemas.openxmlformats.org/officeDocument/2006/relationships/theme" Target="/ppt/theme/theme5.xml"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A515FC-18E5-41A4-882A-EF9FEF768DFE}" type="datetimeFigureOut">
              <a:rPr lang="en-US" smtClean="0"/>
              <a:t>12/28/2025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CB5463-5032-453A-A8DF-1B05F8C8F3C2}" type="slidenum">
              <a:rPr lang="en-US" smtClean="0"/>
              <a:t>‹#›</a:t>
            </a:fld>
            <a:endParaRPr lang="en-US"/>
          </a:p>
        </p:txBody>
      </p:sp>
    </p:spTree>
    <p:extLst>
      <p:ext uri="{BB962C8B-B14F-4D97-AF65-F5344CB8AC3E}">
        <p14:creationId xmlns:p14="http://schemas.microsoft.com/office/powerpoint/2010/main" val="4065017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Relationships xmlns="http://schemas.openxmlformats.org/package/2006/relationships"><Relationship Type="http://schemas.openxmlformats.org/officeDocument/2006/relationships/slide" Target="/ppt/slides/slide4.xml" Id="rId2" /><Relationship Type="http://schemas.openxmlformats.org/officeDocument/2006/relationships/notesMaster" Target="/ppt/notesMasters/notesMaster1.xml" Id="rId1" /></Relationships>
</file>

<file path=ppt/notesSlides/_rels/notesSlide10.xml.rels>&#65279;<?xml version="1.0" encoding="utf-8"?><Relationships xmlns="http://schemas.openxmlformats.org/package/2006/relationships"><Relationship Type="http://schemas.openxmlformats.org/officeDocument/2006/relationships/slide" Target="/ppt/slides/slide15.xml" Id="rId2" /><Relationship Type="http://schemas.openxmlformats.org/officeDocument/2006/relationships/notesMaster" Target="/ppt/notesMasters/notesMaster1.xml" Id="rId1" /></Relationships>
</file>

<file path=ppt/notesSlides/_rels/notesSlide11.xml.rels>&#65279;<?xml version="1.0" encoding="utf-8"?><Relationships xmlns="http://schemas.openxmlformats.org/package/2006/relationships"><Relationship Type="http://schemas.openxmlformats.org/officeDocument/2006/relationships/slide" Target="/ppt/slides/slide16.xml" Id="rId2" /><Relationship Type="http://schemas.openxmlformats.org/officeDocument/2006/relationships/notesMaster" Target="/ppt/notesMasters/notesMaster1.xml" Id="rId1" /></Relationships>
</file>

<file path=ppt/notesSlides/_rels/notesSlide12.xml.rels>&#65279;<?xml version="1.0" encoding="utf-8"?><Relationships xmlns="http://schemas.openxmlformats.org/package/2006/relationships"><Relationship Type="http://schemas.openxmlformats.org/officeDocument/2006/relationships/slide" Target="/ppt/slides/slide18.xml" Id="rId2" /><Relationship Type="http://schemas.openxmlformats.org/officeDocument/2006/relationships/notesMaster" Target="/ppt/notesMasters/notesMaster1.xml" Id="rId1" /></Relationships>
</file>

<file path=ppt/notesSlides/_rels/notesSlide13.xml.rels>&#65279;<?xml version="1.0" encoding="utf-8"?><Relationships xmlns="http://schemas.openxmlformats.org/package/2006/relationships"><Relationship Type="http://schemas.openxmlformats.org/officeDocument/2006/relationships/slide" Target="/ppt/slides/slide19.xml" Id="rId2" /><Relationship Type="http://schemas.openxmlformats.org/officeDocument/2006/relationships/notesMaster" Target="/ppt/notesMasters/notesMaster1.xml" Id="rId1" /></Relationships>
</file>

<file path=ppt/notesSlides/_rels/notesSlide2.xml.rels>&#65279;<?xml version="1.0" encoding="utf-8"?><Relationships xmlns="http://schemas.openxmlformats.org/package/2006/relationships"><Relationship Type="http://schemas.openxmlformats.org/officeDocument/2006/relationships/slide" Target="/ppt/slides/slide5.xml" Id="rId2" /><Relationship Type="http://schemas.openxmlformats.org/officeDocument/2006/relationships/notesMaster" Target="/ppt/notesMasters/notesMaster1.xml" Id="rId1" /></Relationships>
</file>

<file path=ppt/notesSlides/_rels/notesSlide3.xml.rels>&#65279;<?xml version="1.0" encoding="utf-8"?><Relationships xmlns="http://schemas.openxmlformats.org/package/2006/relationships"><Relationship Type="http://schemas.openxmlformats.org/officeDocument/2006/relationships/slide" Target="/ppt/slides/slide6.xml" Id="rId2" /><Relationship Type="http://schemas.openxmlformats.org/officeDocument/2006/relationships/notesMaster" Target="/ppt/notesMasters/notesMaster1.xml" Id="rId1" /></Relationships>
</file>

<file path=ppt/notesSlides/_rels/notesSlide4.xml.rels>&#65279;<?xml version="1.0" encoding="utf-8"?><Relationships xmlns="http://schemas.openxmlformats.org/package/2006/relationships"><Relationship Type="http://schemas.openxmlformats.org/officeDocument/2006/relationships/slide" Target="/ppt/slides/slide7.xml" Id="rId2" /><Relationship Type="http://schemas.openxmlformats.org/officeDocument/2006/relationships/notesMaster" Target="/ppt/notesMasters/notesMaster1.xml" Id="rId1" /></Relationships>
</file>

<file path=ppt/notesSlides/_rels/notesSlide5.xml.rels>&#65279;<?xml version="1.0" encoding="utf-8"?><Relationships xmlns="http://schemas.openxmlformats.org/package/2006/relationships"><Relationship Type="http://schemas.openxmlformats.org/officeDocument/2006/relationships/slide" Target="/ppt/slides/slide8.xml" Id="rId2" /><Relationship Type="http://schemas.openxmlformats.org/officeDocument/2006/relationships/notesMaster" Target="/ppt/notesMasters/notesMaster1.xml" Id="rId1" /></Relationships>
</file>

<file path=ppt/notesSlides/_rels/notesSlide6.xml.rels>&#65279;<?xml version="1.0" encoding="utf-8"?><Relationships xmlns="http://schemas.openxmlformats.org/package/2006/relationships"><Relationship Type="http://schemas.openxmlformats.org/officeDocument/2006/relationships/slide" Target="/ppt/slides/slide9.xml" Id="rId2" /><Relationship Type="http://schemas.openxmlformats.org/officeDocument/2006/relationships/notesMaster" Target="/ppt/notesMasters/notesMaster1.xml" Id="rId1" /></Relationships>
</file>

<file path=ppt/notesSlides/_rels/notesSlide7.xml.rels>&#65279;<?xml version="1.0" encoding="utf-8"?><Relationships xmlns="http://schemas.openxmlformats.org/package/2006/relationships"><Relationship Type="http://schemas.openxmlformats.org/officeDocument/2006/relationships/slide" Target="/ppt/slides/slide11.xml" Id="rId2" /><Relationship Type="http://schemas.openxmlformats.org/officeDocument/2006/relationships/notesMaster" Target="/ppt/notesMasters/notesMaster1.xml" Id="rId1" /></Relationships>
</file>

<file path=ppt/notesSlides/_rels/notesSlide8.xml.rels>&#65279;<?xml version="1.0" encoding="utf-8"?><Relationships xmlns="http://schemas.openxmlformats.org/package/2006/relationships"><Relationship Type="http://schemas.openxmlformats.org/officeDocument/2006/relationships/slide" Target="/ppt/slides/slide12.xml" Id="rId2" /><Relationship Type="http://schemas.openxmlformats.org/officeDocument/2006/relationships/notesMaster" Target="/ppt/notesMasters/notesMaster1.xml" Id="rId1" /></Relationships>
</file>

<file path=ppt/notesSlides/_rels/notesSlide9.xml.rels>&#65279;<?xml version="1.0" encoding="utf-8"?><Relationships xmlns="http://schemas.openxmlformats.org/package/2006/relationships"><Relationship Type="http://schemas.openxmlformats.org/officeDocument/2006/relationships/slide" Target="/ppt/slides/slide13.xml" Id="rId2" /><Relationship Type="http://schemas.openxmlformats.org/officeDocument/2006/relationships/notesMaster" Target="/ppt/notesMasters/notesMaster1.xml" Id="rId1"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2093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6802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4A45BF-78A6-4805-B166-47FC266EE2F2}"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6801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6370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Ôn</a:t>
            </a:r>
            <a:r>
              <a:rPr lang="en-US" baseline="0"/>
              <a:t> lại</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674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3795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3795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3795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3795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Ôn</a:t>
            </a:r>
            <a:r>
              <a:rPr lang="en-US" baseline="0"/>
              <a:t> lại</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674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2184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C99DE-FA88-CA94-F4E6-22CD78C0FF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AFA1A9-E6D0-3467-5A05-96C6E24E84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129C2A-D0FB-B4BE-A1B1-E00962B6335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A693538-95D0-9B0A-1A90-5252201B2014}"/>
              </a:ext>
            </a:extLst>
          </p:cNvPr>
          <p:cNvSpPr>
            <a:spLocks noGrp="1"/>
          </p:cNvSpPr>
          <p:nvPr>
            <p:ph type="sldNum" sz="quarter" idx="10"/>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438761"/>
      </p:ext>
    </p:extLst>
  </p:cSld>
  <p:clrMapOvr>
    <a:masterClrMapping/>
  </p:clrMapOvr>
</p:notes>
</file>

<file path=ppt/slideLayouts/_rels/slideLayout13.xml.rels>&#65279;<?xml version="1.0" encoding="utf-8"?><Relationships xmlns="http://schemas.openxmlformats.org/package/2006/relationships"><Relationship Type="http://schemas.openxmlformats.org/officeDocument/2006/relationships/slideMaster" Target="/ppt/slideMasters/slideMaster2.xml" Id="rId1" /></Relationships>
</file>

<file path=ppt/slideLayouts/_rels/slideLayout24.xml.rels>&#65279;<?xml version="1.0" encoding="utf-8"?><Relationships xmlns="http://schemas.openxmlformats.org/package/2006/relationships"><Relationship Type="http://schemas.openxmlformats.org/officeDocument/2006/relationships/slideMaster" Target="/ppt/slideMasters/slideMaster3.xml" Id="rId1" /></Relationships>
</file>

<file path=ppt/slideLayouts/_rels/slideLayout36.xml.rels>&#65279;<?xml version="1.0" encoding="utf-8"?><Relationships xmlns="http://schemas.openxmlformats.org/package/2006/relationships"><Relationship Type="http://schemas.openxmlformats.org/officeDocument/2006/relationships/slideMaster" Target="/ppt/slideMasters/slideMaster4.xml" Id="rId1" /></Relationships>
</file>

<file path=ppt/slideLayouts/_rels/slideLayout40.xml.rels>&#65279;<?xml version="1.0" encoding="utf-8"?><Relationships xmlns="http://schemas.openxmlformats.org/package/2006/relationships"><Relationship Type="http://schemas.openxmlformats.org/officeDocument/2006/relationships/slideMaster" Target="/ppt/slideMasters/slideMaster4.xml" Id="rId1" /></Relationships>
</file>

<file path=ppt/slideLayouts/_rels/slideLayout41.xml.rels>&#65279;<?xml version="1.0" encoding="utf-8"?><Relationships xmlns="http://schemas.openxmlformats.org/package/2006/relationships"><Relationship Type="http://schemas.openxmlformats.org/officeDocument/2006/relationships/slideMaster" Target="/ppt/slideMasters/slideMaster4.xml" Id="rId1" /></Relationships>
</file>

<file path=ppt/slideLayouts/_rels/slideLayout7.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2025/12/28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40076395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2025/12/28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4121117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0497527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9D0918-B3BC-4D15-9AF8-385E8378AD06}" type="datetimeFigureOut">
              <a:rPr lang="en-US" smtClean="0"/>
              <a:t>12/28/2025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63441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12/28/2025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2686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9C0B149-21E7-43FB-AE7B-D7BED2EDFFDF}" type="datetimeFigureOut">
              <a:rPr lang="vi-VN" smtClean="0"/>
              <a:t>28/12/2025</a:t>
            </a:fld>
            <a:endParaRPr lang="vi-VN"/>
          </a:p>
        </p:txBody>
      </p:sp>
      <p:sp>
        <p:nvSpPr>
          <p:cNvPr id="3" name="Footer Placeholder 2"/>
          <p:cNvSpPr>
            <a:spLocks noGrp="1"/>
          </p:cNvSpPr>
          <p:nvPr>
            <p:ph type="ftr" sz="quarter" idx="11"/>
          </p:nvPr>
        </p:nvSpPr>
        <p:spPr/>
        <p:txBody>
          <a:bodyPr/>
          <a:lstStyle/>
          <a:p>
            <a:pPr>
              <a:defRPr/>
            </a:pPr>
            <a:endParaRPr lang="vi-VN"/>
          </a:p>
        </p:txBody>
      </p:sp>
      <p:sp>
        <p:nvSpPr>
          <p:cNvPr id="4" name="Slide Number Placeholder 3"/>
          <p:cNvSpPr>
            <a:spLocks noGrp="1"/>
          </p:cNvSpPr>
          <p:nvPr>
            <p:ph type="sldNum" sz="quarter" idx="12"/>
          </p:nvPr>
        </p:nvSpPr>
        <p:spPr/>
        <p:txBody>
          <a:bodyPr/>
          <a:lstStyle/>
          <a:p>
            <a:fld id="{6A022689-A100-4919-9AFC-D87ACEA287B5}" type="slidenum">
              <a:rPr lang="vi-VN" altLang="en-US" smtClean="0"/>
              <a:t>‹#›</a:t>
            </a:fld>
            <a:endParaRPr lang="vi-VN" altLang="en-US"/>
          </a:p>
        </p:txBody>
      </p:sp>
    </p:spTree>
    <p:extLst>
      <p:ext uri="{BB962C8B-B14F-4D97-AF65-F5344CB8AC3E}">
        <p14:creationId xmlns:p14="http://schemas.microsoft.com/office/powerpoint/2010/main" val="127306128"/>
      </p:ext>
    </p:extLst>
  </p:cSld>
  <p:clrMapOvr>
    <a:masterClrMapping/>
  </p:clrMapOvr>
</p:sldLayout>
</file>

<file path=ppt/slideMasters/_rels/slideMaster1.xml.rels>&#65279;<?xml version="1.0" encoding="utf-8"?><Relationships xmlns="http://schemas.openxmlformats.org/package/2006/relationships"><Relationship Type="http://schemas.openxmlformats.org/officeDocument/2006/relationships/slideLayout" Target="/ppt/slideLayouts/slideLayout7.xml" Id="rId7" /><Relationship Type="http://schemas.openxmlformats.org/officeDocument/2006/relationships/theme" Target="/ppt/theme/theme1.xml" Id="rId12" /></Relationships>
</file>

<file path=ppt/slideMasters/_rels/slideMaster2.xml.rels>&#65279;<?xml version="1.0" encoding="utf-8"?><Relationships xmlns="http://schemas.openxmlformats.org/package/2006/relationships"><Relationship Type="http://schemas.openxmlformats.org/officeDocument/2006/relationships/theme" Target="/ppt/theme/theme2.xml" Id="rId12" /><Relationship Type="http://schemas.openxmlformats.org/officeDocument/2006/relationships/slideLayout" Target="/ppt/slideLayouts/slideLayout13.xml" Id="rId2" /></Relationships>
</file>

<file path=ppt/slideMasters/_rels/slideMaster3.xml.rels>&#65279;<?xml version="1.0" encoding="utf-8"?><Relationships xmlns="http://schemas.openxmlformats.org/package/2006/relationships"><Relationship Type="http://schemas.openxmlformats.org/officeDocument/2006/relationships/theme" Target="/ppt/theme/theme3.xml" Id="rId13" /><Relationship Type="http://schemas.openxmlformats.org/officeDocument/2006/relationships/slideLayout" Target="/ppt/slideLayouts/slideLayout24.xml" Id="rId2" /><Relationship Type="http://schemas.openxmlformats.org/officeDocument/2006/relationships/image" Target="/ppt/media/image1.png" Id="rId14" /></Relationships>
</file>

<file path=ppt/slideMasters/_rels/slideMaster4.xml.rels>&#65279;<?xml version="1.0" encoding="utf-8"?><Relationships xmlns="http://schemas.openxmlformats.org/package/2006/relationships"><Relationship Type="http://schemas.openxmlformats.org/officeDocument/2006/relationships/slideLayout" Target="/ppt/slideLayouts/slideLayout41.xml" Id="rId7" /><Relationship Type="http://schemas.openxmlformats.org/officeDocument/2006/relationships/theme" Target="/ppt/theme/theme4.xml" Id="rId12" /><Relationship Type="http://schemas.openxmlformats.org/officeDocument/2006/relationships/slideLayout" Target="/ppt/slideLayouts/slideLayout36.xml" Id="rId2" /><Relationship Type="http://schemas.openxmlformats.org/officeDocument/2006/relationships/slideLayout" Target="/ppt/slideLayouts/slideLayout40.xml" Id="rId6" /></Relationships>
</file>

<file path=ppt/slideMasters/slideMaster1.xml><?xml version="1.0" encoding="utf-8"?>
<p:sld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E5294BF-1917-4457-9D22-D1F63CDA8CBF}" type="datetimeFigureOut">
              <a:rPr lang="vi-VN" smtClean="0"/>
              <a:t>28/12/2025</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989C98-9D9E-4328-A7F2-F33EDAFEBDA4}" type="slidenum">
              <a:rPr lang="vi-VN" altLang="en-US" smtClean="0"/>
              <a:t>‹#›</a:t>
            </a:fld>
            <a:endParaRPr lang="vi-VN" altLang="en-US"/>
          </a:p>
        </p:txBody>
      </p:sp>
    </p:spTree>
    <p:extLst>
      <p:ext uri="{BB962C8B-B14F-4D97-AF65-F5344CB8AC3E}">
        <p14:creationId xmlns:p14="http://schemas.microsoft.com/office/powerpoint/2010/main" val="4273763187"/>
      </p:ext>
    </p:extLst>
  </p:cSld>
  <p:clrMap bg1="lt1" tx1="dk1" bg2="lt2" tx2="dk2" accent1="accent1" accent2="accent2" accent3="accent3" accent4="accent4" accent5="accent5" accent6="accent6" hlink="hlink" folHlink="folHlink"/>
  <p:sldLayoutIdLst>
    <p:sldLayoutId id="214748372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p14="http://schemas.microsoft.com/office/powerpoint/2010/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FA68B-851B-4497-92DD-AD9676CFD6C7}" type="datetimeFigureOut">
              <a:rPr lang="zh-CN" altLang="en-US" smtClean="0"/>
              <a:t>2025/12/28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729533054"/>
      </p:ext>
    </p:extLst>
  </p:cSld>
  <p:clrMap bg1="lt1" tx1="dk1" bg2="lt2" tx2="dk2" accent1="accent1" accent2="accent2" accent3="accent3" accent4="accent4" accent5="accent5" accent6="accent6" hlink="hlink" folHlink="folHlink"/>
  <p:sldLayoutIdLst>
    <p:sldLayoutId id="214748377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p14="http://schemas.microsoft.com/office/powerpoint/2010/main"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DED92B-7180-4E8E-9FA1-47FFA8006457}" type="datetimeFigureOut">
              <a:rPr lang="zh-CN" altLang="en-US" smtClean="0"/>
              <a:t>2025/12/28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953088316"/>
      </p:ext>
    </p:extLst>
  </p:cSld>
  <p:clrMap bg1="lt1" tx1="dk1" bg2="lt2" tx2="dk2" accent1="accent1" accent2="accent2" accent3="accent3" accent4="accent4" accent5="accent5" accent6="accent6" hlink="hlink" folHlink="folHlink"/>
  <p:sldLayoutIdLst>
    <p:sldLayoutId id="214748379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12/28/2025</a:t>
            </a:fld>
            <a:endParaRPr lang="en-US"/>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3761602107"/>
      </p:ext>
    </p:extLst>
  </p:cSld>
  <p:clrMap bg1="lt1" tx1="dk1" bg2="lt2" tx2="dk2" accent1="accent1" accent2="accent2" accent3="accent3" accent4="accent4" accent5="accent5" accent6="accent6" hlink="hlink" folHlink="folHlink"/>
  <p:sldLayoutIdLst>
    <p:sldLayoutId id="2147483824" r:id="rId2"/>
    <p:sldLayoutId id="2147483828" r:id="rId6"/>
    <p:sldLayoutId id="2147483829"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Relationships xmlns="http://schemas.openxmlformats.org/package/2006/relationships"><Relationship Type="http://schemas.openxmlformats.org/officeDocument/2006/relationships/image" Target="/ppt/media/image7.gif" Id="rId3" /><Relationship Type="http://schemas.openxmlformats.org/officeDocument/2006/relationships/image" Target="/ppt/media/image6.png" Id="rId2" /><Relationship Type="http://schemas.openxmlformats.org/officeDocument/2006/relationships/slideLayout" Target="/ppt/slideLayouts/slideLayout36.xml" Id="rId1" /><Relationship Type="http://schemas.openxmlformats.org/officeDocument/2006/relationships/image" Target="/ppt/media/image10.gif" Id="rId6" /><Relationship Type="http://schemas.openxmlformats.org/officeDocument/2006/relationships/image" Target="/ppt/media/image9.png" Id="rId5" /><Relationship Type="http://schemas.openxmlformats.org/officeDocument/2006/relationships/image" Target="/ppt/media/image8.gif" Id="rId4" /></Relationships>
</file>

<file path=ppt/slides/_rels/slide10.xml.rels>&#65279;<?xml version="1.0" encoding="utf-8"?><Relationships xmlns="http://schemas.openxmlformats.org/package/2006/relationships"><Relationship Type="http://schemas.openxmlformats.org/officeDocument/2006/relationships/image" Target="/ppt/media/image28.jpeg" Id="rId3" /><Relationship Type="http://schemas.openxmlformats.org/officeDocument/2006/relationships/image" Target="/ppt/media/image27.jpeg" Id="rId2" /><Relationship Type="http://schemas.openxmlformats.org/officeDocument/2006/relationships/slideLayout" Target="/ppt/slideLayouts/slideLayout36.xml" Id="rId1" /><Relationship Type="http://schemas.openxmlformats.org/officeDocument/2006/relationships/image" Target="/ppt/media/image30.jpeg" Id="rId5" /><Relationship Type="http://schemas.openxmlformats.org/officeDocument/2006/relationships/image" Target="/ppt/media/image29.png" Id="rId4" /></Relationships>
</file>

<file path=ppt/slides/_rels/slide11.xml.rels>&#65279;<?xml version="1.0" encoding="utf-8"?><Relationships xmlns="http://schemas.openxmlformats.org/package/2006/relationships"><Relationship Type="http://schemas.openxmlformats.org/officeDocument/2006/relationships/image" Target="/ppt/media/image21.png" Id="rId3" /><Relationship Type="http://schemas.openxmlformats.org/officeDocument/2006/relationships/notesSlide" Target="/ppt/notesSlides/notesSlide7.xml" Id="rId2" /><Relationship Type="http://schemas.openxmlformats.org/officeDocument/2006/relationships/slideLayout" Target="/ppt/slideLayouts/slideLayout40.xml" Id="rId1" /></Relationships>
</file>

<file path=ppt/slides/_rels/slide12.xml.rels>&#65279;<?xml version="1.0" encoding="utf-8"?><Relationships xmlns="http://schemas.openxmlformats.org/package/2006/relationships"><Relationship Type="http://schemas.openxmlformats.org/officeDocument/2006/relationships/notesSlide" Target="/ppt/notesSlides/notesSlide8.xml" Id="rId2" /><Relationship Type="http://schemas.openxmlformats.org/officeDocument/2006/relationships/slideLayout" Target="/ppt/slideLayouts/slideLayout36.xml" Id="rId1" /></Relationships>
</file>

<file path=ppt/slides/_rels/slide13.xml.rels>&#65279;<?xml version="1.0" encoding="utf-8"?><Relationships xmlns="http://schemas.openxmlformats.org/package/2006/relationships"><Relationship Type="http://schemas.openxmlformats.org/officeDocument/2006/relationships/notesSlide" Target="/ppt/notesSlides/notesSlide9.xml" Id="rId2" /><Relationship Type="http://schemas.openxmlformats.org/officeDocument/2006/relationships/slideLayout" Target="/ppt/slideLayouts/slideLayout36.xml" Id="rId1" /></Relationships>
</file>

<file path=ppt/slides/_rels/slide14.xml.rels>&#65279;<?xml version="1.0" encoding="utf-8"?><Relationships xmlns="http://schemas.openxmlformats.org/package/2006/relationships"><Relationship Type="http://schemas.openxmlformats.org/officeDocument/2006/relationships/image" Target="/ppt/media/image32.png" Id="rId3" /><Relationship Type="http://schemas.openxmlformats.org/officeDocument/2006/relationships/image" Target="/ppt/media/image31.png" Id="rId2" /><Relationship Type="http://schemas.openxmlformats.org/officeDocument/2006/relationships/slideLayout" Target="/ppt/slideLayouts/slideLayout41.xml" Id="rId1" /></Relationships>
</file>

<file path=ppt/slides/_rels/slide15.xml.rels>&#65279;<?xml version="1.0" encoding="utf-8"?><Relationships xmlns="http://schemas.openxmlformats.org/package/2006/relationships"><Relationship Type="http://schemas.openxmlformats.org/officeDocument/2006/relationships/image" Target="/ppt/media/image33.jpeg" Id="rId3" /><Relationship Type="http://schemas.openxmlformats.org/officeDocument/2006/relationships/notesSlide" Target="/ppt/notesSlides/notesSlide10.xml" Id="rId2" /><Relationship Type="http://schemas.openxmlformats.org/officeDocument/2006/relationships/slideLayout" Target="/ppt/slideLayouts/slideLayout36.xml" Id="rId1" /></Relationships>
</file>

<file path=ppt/slides/_rels/slide16.xml.rels>&#65279;<?xml version="1.0" encoding="utf-8"?><Relationships xmlns="http://schemas.openxmlformats.org/package/2006/relationships"><Relationship Type="http://schemas.openxmlformats.org/officeDocument/2006/relationships/image" Target="/ppt/media/image36.png" Id="rId8" /><Relationship Type="http://schemas.openxmlformats.org/officeDocument/2006/relationships/slideLayout" Target="/ppt/slideLayouts/slideLayout24.xml" Id="rId3" /><Relationship Type="http://schemas.openxmlformats.org/officeDocument/2006/relationships/image" Target="/ppt/media/image35.png" Id="rId7" /><Relationship Type="http://schemas.openxmlformats.org/officeDocument/2006/relationships/tags" Target="/ppt/tags/tag3.xml" Id="rId2" /><Relationship Type="http://schemas.openxmlformats.org/officeDocument/2006/relationships/tags" Target="/ppt/tags/tag2.xml" Id="rId1" /><Relationship Type="http://schemas.openxmlformats.org/officeDocument/2006/relationships/image" Target="/ppt/media/image3.png" Id="rId6" /><Relationship Type="http://schemas.openxmlformats.org/officeDocument/2006/relationships/image" Target="/ppt/media/image34.png" Id="rId5" /><Relationship Type="http://schemas.openxmlformats.org/officeDocument/2006/relationships/notesSlide" Target="/ppt/notesSlides/notesSlide11.xml" Id="rId4" /></Relationships>
</file>

<file path=ppt/slides/_rels/slide17.xml.rels>&#65279;<?xml version="1.0" encoding="utf-8"?><Relationships xmlns="http://schemas.openxmlformats.org/package/2006/relationships"><Relationship Type="http://schemas.openxmlformats.org/officeDocument/2006/relationships/image" Target="/ppt/media/image37.png" Id="rId2" /><Relationship Type="http://schemas.openxmlformats.org/officeDocument/2006/relationships/slideLayout" Target="/ppt/slideLayouts/slideLayout7.xml" Id="rId1" /></Relationships>
</file>

<file path=ppt/slides/_rels/slide18.xml.rels>&#65279;<?xml version="1.0" encoding="utf-8"?><Relationships xmlns="http://schemas.openxmlformats.org/package/2006/relationships"><Relationship Type="http://schemas.openxmlformats.org/officeDocument/2006/relationships/image" Target="/ppt/media/image38.jpg" Id="rId3" /><Relationship Type="http://schemas.openxmlformats.org/officeDocument/2006/relationships/notesSlide" Target="/ppt/notesSlides/notesSlide12.xml" Id="rId2" /><Relationship Type="http://schemas.openxmlformats.org/officeDocument/2006/relationships/slideLayout" Target="/ppt/slideLayouts/slideLayout41.xml" Id="rId1" /></Relationships>
</file>

<file path=ppt/slides/_rels/slide19.xml.rels>&#65279;<?xml version="1.0" encoding="utf-8"?><Relationships xmlns="http://schemas.openxmlformats.org/package/2006/relationships"><Relationship Type="http://schemas.openxmlformats.org/officeDocument/2006/relationships/notesSlide" Target="/ppt/notesSlides/notesSlide13.xml" Id="rId2" /><Relationship Type="http://schemas.openxmlformats.org/officeDocument/2006/relationships/slideLayout" Target="/ppt/slideLayouts/slideLayout36.xml" Id="rId1" /></Relationships>
</file>

<file path=ppt/slides/_rels/slide2.xml.rels>&#65279;<?xml version="1.0" encoding="utf-8"?><Relationships xmlns="http://schemas.openxmlformats.org/package/2006/relationships"><Relationship Type="http://schemas.openxmlformats.org/officeDocument/2006/relationships/image" Target="/ppt/media/image17.emf" Id="rId8" /><Relationship Type="http://schemas.openxmlformats.org/officeDocument/2006/relationships/image" Target="/ppt/media/image12.emf" Id="rId3" /><Relationship Type="http://schemas.openxmlformats.org/officeDocument/2006/relationships/image" Target="/ppt/media/image16.emf" Id="rId7" /><Relationship Type="http://schemas.openxmlformats.org/officeDocument/2006/relationships/image" Target="/ppt/media/image11.emf" Id="rId2" /><Relationship Type="http://schemas.openxmlformats.org/officeDocument/2006/relationships/slideLayout" Target="/ppt/slideLayouts/slideLayout13.xml" Id="rId1" /><Relationship Type="http://schemas.openxmlformats.org/officeDocument/2006/relationships/image" Target="/ppt/media/image15.emf" Id="rId6" /><Relationship Type="http://schemas.openxmlformats.org/officeDocument/2006/relationships/image" Target="/ppt/media/image14.emf" Id="rId5" /><Relationship Type="http://schemas.openxmlformats.org/officeDocument/2006/relationships/image" Target="/ppt/media/image19.emf" Id="rId10" /><Relationship Type="http://schemas.openxmlformats.org/officeDocument/2006/relationships/image" Target="/ppt/media/image13.emf" Id="rId4" /><Relationship Type="http://schemas.openxmlformats.org/officeDocument/2006/relationships/image" Target="/ppt/media/image18.emf" Id="rId9" /></Relationships>
</file>

<file path=ppt/slides/_rels/slide3.xml.rels>&#65279;<?xml version="1.0" encoding="utf-8"?><Relationships xmlns="http://schemas.openxmlformats.org/package/2006/relationships"><Relationship Type="http://schemas.openxmlformats.org/officeDocument/2006/relationships/image" Target="/ppt/media/image20.png" Id="rId2" /><Relationship Type="http://schemas.openxmlformats.org/officeDocument/2006/relationships/slideLayout" Target="/ppt/slideLayouts/slideLayout7.xml" Id="rId1" /></Relationships>
</file>

<file path=ppt/slides/_rels/slide4.xml.rels>&#65279;<?xml version="1.0" encoding="utf-8"?><Relationships xmlns="http://schemas.openxmlformats.org/package/2006/relationships"><Relationship Type="http://schemas.openxmlformats.org/officeDocument/2006/relationships/notesSlide" Target="/ppt/notesSlides/notesSlide1.xml" Id="rId2" /><Relationship Type="http://schemas.openxmlformats.org/officeDocument/2006/relationships/slideLayout" Target="/ppt/slideLayouts/slideLayout36.xml" Id="rId1" /></Relationships>
</file>

<file path=ppt/slides/_rels/slide5.xml.rels>&#65279;<?xml version="1.0" encoding="utf-8"?><Relationships xmlns="http://schemas.openxmlformats.org/package/2006/relationships"><Relationship Type="http://schemas.openxmlformats.org/officeDocument/2006/relationships/image" Target="/ppt/media/image21.png" Id="rId3" /><Relationship Type="http://schemas.openxmlformats.org/officeDocument/2006/relationships/notesSlide" Target="/ppt/notesSlides/notesSlide2.xml" Id="rId2" /><Relationship Type="http://schemas.openxmlformats.org/officeDocument/2006/relationships/slideLayout" Target="/ppt/slideLayouts/slideLayout40.xml" Id="rId1" /></Relationships>
</file>

<file path=ppt/slides/_rels/slide6.xml.rels>&#65279;<?xml version="1.0" encoding="utf-8"?><Relationships xmlns="http://schemas.openxmlformats.org/package/2006/relationships"><Relationship Type="http://schemas.openxmlformats.org/officeDocument/2006/relationships/image" Target="/ppt/media/image22.jpeg" Id="rId3" /><Relationship Type="http://schemas.openxmlformats.org/officeDocument/2006/relationships/notesSlide" Target="/ppt/notesSlides/notesSlide3.xml" Id="rId2" /><Relationship Type="http://schemas.openxmlformats.org/officeDocument/2006/relationships/slideLayout" Target="/ppt/slideLayouts/slideLayout40.xml" Id="rId1" /><Relationship Type="http://schemas.openxmlformats.org/officeDocument/2006/relationships/image" Target="/ppt/media/image24.jpeg" Id="rId5" /><Relationship Type="http://schemas.openxmlformats.org/officeDocument/2006/relationships/image" Target="/ppt/media/image23.jpeg" Id="rId4" /></Relationships>
</file>

<file path=ppt/slides/_rels/slide7.xml.rels>&#65279;<?xml version="1.0" encoding="utf-8"?><Relationships xmlns="http://schemas.openxmlformats.org/package/2006/relationships"><Relationship Type="http://schemas.openxmlformats.org/officeDocument/2006/relationships/image" Target="/ppt/media/image25.png" Id="rId3" /><Relationship Type="http://schemas.openxmlformats.org/officeDocument/2006/relationships/notesSlide" Target="/ppt/notesSlides/notesSlide4.xml" Id="rId2" /><Relationship Type="http://schemas.openxmlformats.org/officeDocument/2006/relationships/slideLayout" Target="/ppt/slideLayouts/slideLayout40.xml" Id="rId1" /></Relationships>
</file>

<file path=ppt/slides/_rels/slide8.xml.rels>&#65279;<?xml version="1.0" encoding="utf-8"?><Relationships xmlns="http://schemas.openxmlformats.org/package/2006/relationships"><Relationship Type="http://schemas.openxmlformats.org/officeDocument/2006/relationships/image" Target="/ppt/media/image26.jpeg" Id="rId3" /><Relationship Type="http://schemas.openxmlformats.org/officeDocument/2006/relationships/notesSlide" Target="/ppt/notesSlides/notesSlide5.xml" Id="rId2" /><Relationship Type="http://schemas.openxmlformats.org/officeDocument/2006/relationships/slideLayout" Target="/ppt/slideLayouts/slideLayout40.xml" Id="rId1" /></Relationships>
</file>

<file path=ppt/slides/_rels/slide9.xml.rels>&#65279;<?xml version="1.0" encoding="utf-8"?><Relationships xmlns="http://schemas.openxmlformats.org/package/2006/relationships"><Relationship Type="http://schemas.openxmlformats.org/officeDocument/2006/relationships/image" Target="/ppt/media/image27.jpeg" Id="rId3" /><Relationship Type="http://schemas.openxmlformats.org/officeDocument/2006/relationships/notesSlide" Target="/ppt/notesSlides/notesSlide6.xml" Id="rId2" /><Relationship Type="http://schemas.openxmlformats.org/officeDocument/2006/relationships/slideLayout" Target="/ppt/slideLayouts/slideLayout40.xml" Id="rId1"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6525" y="3814425"/>
            <a:ext cx="1143000" cy="1143000"/>
          </a:xfrm>
          <a:prstGeom prst="rect">
            <a:avLst/>
          </a:prstGeom>
        </p:spPr>
      </p:pic>
      <p:sp>
        <p:nvSpPr>
          <p:cNvPr id="8" name="Title 1"/>
          <p:cNvSpPr txBox="1">
            <a:spLocks/>
          </p:cNvSpPr>
          <p:nvPr/>
        </p:nvSpPr>
        <p:spPr>
          <a:xfrm>
            <a:off x="533401" y="4025163"/>
            <a:ext cx="2826337"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4000" dirty="0" err="1">
                <a:solidFill>
                  <a:srgbClr val="00B0F0"/>
                </a:solidFill>
                <a:latin typeface="Arial-Rounded" pitchFamily="34" charset="0"/>
                <a:ea typeface="Arial-Rounded" pitchFamily="34" charset="0"/>
                <a:cs typeface="Arial-Rounded" pitchFamily="34" charset="0"/>
              </a:rPr>
              <a:t>Em</a:t>
            </a:r>
            <a:r>
              <a:rPr lang="en-US" sz="4000" dirty="0">
                <a:solidFill>
                  <a:srgbClr val="00B0F0"/>
                </a:solidFill>
                <a:latin typeface="Arial-Rounded" pitchFamily="34" charset="0"/>
                <a:ea typeface="Arial-Rounded" pitchFamily="34" charset="0"/>
                <a:cs typeface="Arial-Rounded" pitchFamily="34" charset="0"/>
              </a:rPr>
              <a:t> </a:t>
            </a:r>
            <a:r>
              <a:rPr lang="en-US" sz="4000" dirty="0" err="1">
                <a:solidFill>
                  <a:srgbClr val="00B0F0"/>
                </a:solidFill>
                <a:latin typeface="Arial-Rounded" pitchFamily="34" charset="0"/>
                <a:ea typeface="Arial-Rounded" pitchFamily="34" charset="0"/>
                <a:cs typeface="Arial-Rounded" pitchFamily="34" charset="0"/>
              </a:rPr>
              <a:t>hãy</a:t>
            </a:r>
            <a:r>
              <a:rPr lang="en-US" sz="4000" dirty="0">
                <a:solidFill>
                  <a:srgbClr val="00B0F0"/>
                </a:solidFill>
                <a:latin typeface="Arial-Rounded" pitchFamily="34" charset="0"/>
                <a:ea typeface="Arial-Rounded" pitchFamily="34" charset="0"/>
                <a:cs typeface="Arial-Rounded" pitchFamily="34" charset="0"/>
              </a:rPr>
              <a:t> </a:t>
            </a:r>
            <a:r>
              <a:rPr lang="en-US" sz="4000" dirty="0" err="1">
                <a:solidFill>
                  <a:srgbClr val="00B0F0"/>
                </a:solidFill>
                <a:latin typeface="Arial-Rounded" pitchFamily="34" charset="0"/>
                <a:ea typeface="Arial-Rounded" pitchFamily="34" charset="0"/>
                <a:cs typeface="Arial-Rounded" pitchFamily="34" charset="0"/>
              </a:rPr>
              <a:t>đọc</a:t>
            </a:r>
            <a:r>
              <a:rPr lang="en-US" sz="4000" dirty="0">
                <a:solidFill>
                  <a:srgbClr val="00B0F0"/>
                </a:solidFill>
                <a:latin typeface="Arial-Rounded" pitchFamily="34" charset="0"/>
                <a:ea typeface="Arial-Rounded" pitchFamily="34" charset="0"/>
                <a:cs typeface="Arial-Rounded" pitchFamily="34" charset="0"/>
              </a:rPr>
              <a:t> </a:t>
            </a:r>
            <a:r>
              <a:rPr lang="en-US" sz="4000" dirty="0" err="1">
                <a:solidFill>
                  <a:srgbClr val="00B0F0"/>
                </a:solidFill>
                <a:latin typeface="Arial-Rounded" pitchFamily="34" charset="0"/>
                <a:ea typeface="Arial-Rounded" pitchFamily="34" charset="0"/>
                <a:cs typeface="Arial-Rounded" pitchFamily="34" charset="0"/>
              </a:rPr>
              <a:t>bài</a:t>
            </a:r>
            <a:r>
              <a:rPr lang="en-US" sz="4000" dirty="0">
                <a:solidFill>
                  <a:srgbClr val="00B0F0"/>
                </a:solidFill>
                <a:latin typeface="Arial-Rounded" pitchFamily="34" charset="0"/>
                <a:ea typeface="Arial-Rounded" pitchFamily="34" charset="0"/>
                <a:cs typeface="Arial-Rounded" pitchFamily="34" charset="0"/>
              </a:rPr>
              <a:t> </a:t>
            </a:r>
            <a:r>
              <a:rPr lang="en-US" sz="4000" dirty="0" err="1">
                <a:solidFill>
                  <a:srgbClr val="00B0F0"/>
                </a:solidFill>
                <a:latin typeface="Arial-Rounded" pitchFamily="34" charset="0"/>
                <a:ea typeface="Arial-Rounded" pitchFamily="34" charset="0"/>
                <a:cs typeface="Arial-Rounded" pitchFamily="34" charset="0"/>
              </a:rPr>
              <a:t>thơ</a:t>
            </a:r>
            <a:r>
              <a:rPr lang="en-US" sz="4000" dirty="0">
                <a:solidFill>
                  <a:srgbClr val="00B0F0"/>
                </a:solidFill>
                <a:latin typeface="Arial-Rounded" pitchFamily="34" charset="0"/>
                <a:ea typeface="Arial-Rounded" pitchFamily="34" charset="0"/>
                <a:cs typeface="Arial-Rounded" pitchFamily="34" charset="0"/>
              </a:rPr>
              <a:t> </a:t>
            </a:r>
          </a:p>
          <a:p>
            <a:pPr algn="ctr" fontAlgn="auto">
              <a:spcAft>
                <a:spcPts val="0"/>
              </a:spcAft>
            </a:pPr>
            <a:r>
              <a:rPr lang="en-US" sz="4000" i="1" dirty="0" err="1">
                <a:solidFill>
                  <a:srgbClr val="00B0F0"/>
                </a:solidFill>
                <a:latin typeface="Arial-Rounded" pitchFamily="34" charset="0"/>
                <a:ea typeface="Arial-Rounded" pitchFamily="34" charset="0"/>
                <a:cs typeface="Arial-Rounded" pitchFamily="34" charset="0"/>
              </a:rPr>
              <a:t>Buổi</a:t>
            </a:r>
            <a:r>
              <a:rPr lang="en-US" sz="4000" i="1" dirty="0">
                <a:solidFill>
                  <a:srgbClr val="00B0F0"/>
                </a:solidFill>
                <a:latin typeface="Arial-Rounded" pitchFamily="34" charset="0"/>
                <a:ea typeface="Arial-Rounded" pitchFamily="34" charset="0"/>
                <a:cs typeface="Arial-Rounded" pitchFamily="34" charset="0"/>
              </a:rPr>
              <a:t> </a:t>
            </a:r>
            <a:r>
              <a:rPr lang="en-US" sz="4000" i="1" dirty="0" err="1">
                <a:solidFill>
                  <a:srgbClr val="00B0F0"/>
                </a:solidFill>
                <a:latin typeface="Arial-Rounded" pitchFamily="34" charset="0"/>
                <a:ea typeface="Arial-Rounded" pitchFamily="34" charset="0"/>
                <a:cs typeface="Arial-Rounded" pitchFamily="34" charset="0"/>
              </a:rPr>
              <a:t>sớm</a:t>
            </a:r>
            <a:r>
              <a:rPr lang="en-US" sz="4000" i="1" dirty="0">
                <a:solidFill>
                  <a:srgbClr val="00B0F0"/>
                </a:solidFill>
                <a:latin typeface="Arial-Rounded" pitchFamily="34" charset="0"/>
                <a:ea typeface="Arial-Rounded" pitchFamily="34" charset="0"/>
                <a:cs typeface="Arial-Rounded" pitchFamily="34" charset="0"/>
              </a:rPr>
              <a:t> </a:t>
            </a:r>
            <a:r>
              <a:rPr lang="en-US" sz="4000" dirty="0" err="1">
                <a:solidFill>
                  <a:srgbClr val="00B0F0"/>
                </a:solidFill>
                <a:latin typeface="Arial-Rounded" pitchFamily="34" charset="0"/>
                <a:ea typeface="Arial-Rounded" pitchFamily="34" charset="0"/>
                <a:cs typeface="Arial-Rounded" pitchFamily="34" charset="0"/>
              </a:rPr>
              <a:t>trang</a:t>
            </a:r>
            <a:r>
              <a:rPr lang="en-US" sz="4000" dirty="0">
                <a:solidFill>
                  <a:srgbClr val="00B0F0"/>
                </a:solidFill>
                <a:latin typeface="Arial-Rounded" pitchFamily="34" charset="0"/>
                <a:ea typeface="Arial-Rounded" pitchFamily="34" charset="0"/>
                <a:cs typeface="Arial-Rounded" pitchFamily="34" charset="0"/>
              </a:rPr>
              <a:t> 162/SGK</a:t>
            </a:r>
          </a:p>
        </p:txBody>
      </p:sp>
      <p:grpSp>
        <p:nvGrpSpPr>
          <p:cNvPr id="11" name="Group 10"/>
          <p:cNvGrpSpPr/>
          <p:nvPr/>
        </p:nvGrpSpPr>
        <p:grpSpPr>
          <a:xfrm>
            <a:off x="285104" y="278016"/>
            <a:ext cx="3448696" cy="941185"/>
            <a:chOff x="63500" y="1429216"/>
            <a:chExt cx="2592937" cy="705889"/>
          </a:xfrm>
        </p:grpSpPr>
        <p:sp>
          <p:nvSpPr>
            <p:cNvPr id="14" name="Rounded Rectangle 13"/>
            <p:cNvSpPr/>
            <p:nvPr/>
          </p:nvSpPr>
          <p:spPr>
            <a:xfrm>
              <a:off x="384358" y="1429216"/>
              <a:ext cx="2272079"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3700">
                  <a:solidFill>
                    <a:prstClr val="white"/>
                  </a:solidFill>
                  <a:latin typeface="Arial-Rounded" pitchFamily="34" charset="0"/>
                  <a:ea typeface="Arial-Rounded" pitchFamily="34" charset="0"/>
                  <a:cs typeface="Arial-Rounded" pitchFamily="34" charset="0"/>
                </a:rPr>
                <a:t>Khởi động</a:t>
              </a:r>
            </a:p>
          </p:txBody>
        </p:sp>
        <p:sp>
          <p:nvSpPr>
            <p:cNvPr id="15" name="Oval 14"/>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4300">
                  <a:solidFill>
                    <a:prstClr val="black"/>
                  </a:solidFill>
                  <a:latin typeface="Arial Rounded MT Bold" pitchFamily="34" charset="0"/>
                  <a:ea typeface="Arial-Rounded" pitchFamily="34" charset="0"/>
                  <a:cs typeface="Arial-Rounded" pitchFamily="34" charset="0"/>
                </a:rPr>
                <a:t>1</a:t>
              </a:r>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400" y="457200"/>
            <a:ext cx="5048250" cy="6096000"/>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27278" t="22449" r="29480" b="12439"/>
          <a:stretch/>
        </p:blipFill>
        <p:spPr>
          <a:xfrm>
            <a:off x="-240704" y="2348880"/>
            <a:ext cx="3894354" cy="4398016"/>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9601" y="3048000"/>
            <a:ext cx="3655671" cy="2310254"/>
          </a:xfrm>
          <a:prstGeom prst="rect">
            <a:avLst/>
          </a:prstGeom>
        </p:spPr>
      </p:pic>
      <p:sp>
        <p:nvSpPr>
          <p:cNvPr id="12" name="TextBox 11"/>
          <p:cNvSpPr txBox="1"/>
          <p:nvPr/>
        </p:nvSpPr>
        <p:spPr>
          <a:xfrm>
            <a:off x="3599545" y="3814426"/>
            <a:ext cx="5468547" cy="1138575"/>
          </a:xfrm>
          <a:prstGeom prst="rect">
            <a:avLst/>
          </a:prstGeom>
          <a:noFill/>
        </p:spPr>
        <p:txBody>
          <a:bodyPr wrap="square" lIns="121725" tIns="60862" rIns="121725" bIns="60862" rtlCol="0">
            <a:spAutoFit/>
          </a:bodyPr>
          <a:lstStyle/>
          <a:p>
            <a:pPr algn="ctr" fontAlgn="auto">
              <a:spcBef>
                <a:spcPts val="0"/>
              </a:spcBef>
              <a:spcAft>
                <a:spcPts val="0"/>
              </a:spcAft>
            </a:pPr>
            <a:r>
              <a:rPr lang="vi-VN" sz="6600">
                <a:solidFill>
                  <a:prstClr val="white"/>
                </a:solidFill>
                <a:latin typeface="HP001 4 hàng" pitchFamily="34" charset="0"/>
                <a:cs typeface="+mn-cs"/>
              </a:rPr>
              <a:t>đǨ h</a:t>
            </a:r>
            <a:r>
              <a:rPr lang="el-GR" sz="6600">
                <a:solidFill>
                  <a:prstClr val="white"/>
                </a:solidFill>
                <a:latin typeface="HP001 4 hàng" pitchFamily="34" charset="0"/>
                <a:cs typeface="+mn-cs"/>
              </a:rPr>
              <a:t>Ξ</a:t>
            </a:r>
            <a:endParaRPr lang="en-US" sz="6600">
              <a:solidFill>
                <a:prstClr val="white"/>
              </a:solidFill>
              <a:latin typeface="HP001 4 hàng" pitchFamily="34" charset="0"/>
              <a:cs typeface="+mn-cs"/>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65754" y="1826155"/>
            <a:ext cx="4910214" cy="4419192"/>
          </a:xfrm>
          <a:prstGeom prst="rect">
            <a:avLst/>
          </a:prstGeom>
        </p:spPr>
      </p:pic>
    </p:spTree>
    <p:extLst>
      <p:ext uri="{BB962C8B-B14F-4D97-AF65-F5344CB8AC3E}">
        <p14:creationId xmlns:p14="http://schemas.microsoft.com/office/powerpoint/2010/main" val="26438196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nextCondLst>
                <p:cond evt="onClick" delay="0">
                  <p:tgtEl>
                    <p:spTgt spid="2"/>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7"/>
                                        </p:tgtEl>
                                        <p:attrNameLst>
                                          <p:attrName>ppt_x</p:attrName>
                                        </p:attrNameLst>
                                      </p:cBhvr>
                                      <p:tavLst>
                                        <p:tav tm="0">
                                          <p:val>
                                            <p:strVal val="ppt_x"/>
                                          </p:val>
                                        </p:tav>
                                        <p:tav tm="100000">
                                          <p:val>
                                            <p:strVal val="ppt_x"/>
                                          </p:val>
                                        </p:tav>
                                      </p:tavLst>
                                    </p:anim>
                                    <p:anim calcmode="lin" valueType="num">
                                      <p:cBhvr additive="base">
                                        <p:cTn id="21" dur="500"/>
                                        <p:tgtEl>
                                          <p:spTgt spid="7"/>
                                        </p:tgtEl>
                                        <p:attrNameLst>
                                          <p:attrName>ppt_y</p:attrName>
                                        </p:attrNameLst>
                                      </p:cBhvr>
                                      <p:tavLst>
                                        <p:tav tm="0">
                                          <p:val>
                                            <p:strVal val="ppt_y"/>
                                          </p:val>
                                        </p:tav>
                                        <p:tav tm="100000">
                                          <p:val>
                                            <p:strVal val="1+ppt_h/2"/>
                                          </p:val>
                                        </p:tav>
                                      </p:tavLst>
                                    </p:anim>
                                    <p:set>
                                      <p:cBhvr>
                                        <p:cTn id="22" dur="1" fill="hold">
                                          <p:stCondLst>
                                            <p:cond delay="499"/>
                                          </p:stCondLst>
                                        </p:cTn>
                                        <p:tgtEl>
                                          <p:spTgt spid="7"/>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nextCondLst>
                <p:cond evt="onClick" delay="0">
                  <p:tgtEl>
                    <p:spTgt spid="7"/>
                  </p:tgtEl>
                </p:cond>
              </p:nextCondLst>
            </p:seq>
            <p:seq concurrent="1" nextAc="seek">
              <p:cTn id="27" restart="whenNotActive" fill="hold" evtFilter="cancelBubble" nodeType="interactiveSeq">
                <p:stCondLst>
                  <p:cond evt="onClick" delay="0">
                    <p:tgtEl>
                      <p:spTgt spid="3"/>
                    </p:tgtEl>
                  </p:cond>
                </p:stCondLst>
                <p:endSync evt="end" delay="0">
                  <p:rtn val="all"/>
                </p:endSync>
                <p:childTnLst>
                  <p:par>
                    <p:cTn id="28" fill="hold">
                      <p:stCondLst>
                        <p:cond delay="0"/>
                      </p:stCondLst>
                      <p:childTnLst>
                        <p:par>
                          <p:cTn id="29" fill="hold">
                            <p:stCondLst>
                              <p:cond delay="0"/>
                            </p:stCondLst>
                            <p:childTnLst>
                              <p:par>
                                <p:cTn id="30" presetID="2" presetClass="exit" presetSubtype="4" fill="hold" nodeType="clickEffect">
                                  <p:stCondLst>
                                    <p:cond delay="0"/>
                                  </p:stCondLst>
                                  <p:childTnLst>
                                    <p:anim calcmode="lin" valueType="num">
                                      <p:cBhvr additive="base">
                                        <p:cTn id="31" dur="500"/>
                                        <p:tgtEl>
                                          <p:spTgt spid="3"/>
                                        </p:tgtEl>
                                        <p:attrNameLst>
                                          <p:attrName>ppt_x</p:attrName>
                                        </p:attrNameLst>
                                      </p:cBhvr>
                                      <p:tavLst>
                                        <p:tav tm="0">
                                          <p:val>
                                            <p:strVal val="ppt_x"/>
                                          </p:val>
                                        </p:tav>
                                        <p:tav tm="100000">
                                          <p:val>
                                            <p:strVal val="ppt_x"/>
                                          </p:val>
                                        </p:tav>
                                      </p:tavLst>
                                    </p:anim>
                                    <p:anim calcmode="lin" valueType="num">
                                      <p:cBhvr additive="base">
                                        <p:cTn id="32" dur="500"/>
                                        <p:tgtEl>
                                          <p:spTgt spid="3"/>
                                        </p:tgtEl>
                                        <p:attrNameLst>
                                          <p:attrName>ppt_y</p:attrName>
                                        </p:attrNameLst>
                                      </p:cBhvr>
                                      <p:tavLst>
                                        <p:tav tm="0">
                                          <p:val>
                                            <p:strVal val="ppt_y"/>
                                          </p:val>
                                        </p:tav>
                                        <p:tav tm="100000">
                                          <p:val>
                                            <p:strVal val="1+ppt_h/2"/>
                                          </p:val>
                                        </p:tav>
                                      </p:tavLst>
                                    </p:anim>
                                    <p:set>
                                      <p:cBhvr>
                                        <p:cTn id="33"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8"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2971800" y="4719097"/>
            <a:ext cx="309693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4800">
                <a:solidFill>
                  <a:srgbClr val="0070C0"/>
                </a:solidFill>
                <a:latin typeface="Arial-Rounded" pitchFamily="34" charset="0"/>
                <a:ea typeface="Arial-Rounded" pitchFamily="34" charset="0"/>
                <a:cs typeface="Arial-Rounded" pitchFamily="34" charset="0"/>
              </a:rPr>
              <a:t>tóc xoăn</a:t>
            </a:r>
          </a:p>
        </p:txBody>
      </p:sp>
      <p:sp>
        <p:nvSpPr>
          <p:cNvPr id="16" name="Title 1"/>
          <p:cNvSpPr txBox="1">
            <a:spLocks/>
          </p:cNvSpPr>
          <p:nvPr/>
        </p:nvSpPr>
        <p:spPr>
          <a:xfrm>
            <a:off x="304801" y="4719097"/>
            <a:ext cx="2795839"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4800">
                <a:solidFill>
                  <a:srgbClr val="0070C0"/>
                </a:solidFill>
                <a:latin typeface="Arial-Rounded" pitchFamily="34" charset="0"/>
                <a:ea typeface="Arial-Rounded" pitchFamily="34" charset="0"/>
                <a:cs typeface="Arial-Rounded" pitchFamily="34" charset="0"/>
              </a:rPr>
              <a:t>hoa xoan</a:t>
            </a:r>
          </a:p>
        </p:txBody>
      </p:sp>
      <p:sp>
        <p:nvSpPr>
          <p:cNvPr id="8" name="Title 1"/>
          <p:cNvSpPr txBox="1">
            <a:spLocks/>
          </p:cNvSpPr>
          <p:nvPr/>
        </p:nvSpPr>
        <p:spPr>
          <a:xfrm>
            <a:off x="5783964" y="4719097"/>
            <a:ext cx="309693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4800">
                <a:solidFill>
                  <a:srgbClr val="0070C0"/>
                </a:solidFill>
                <a:latin typeface="Arial-Rounded" pitchFamily="34" charset="0"/>
                <a:ea typeface="Arial-Rounded" pitchFamily="34" charset="0"/>
                <a:cs typeface="Arial-Rounded" pitchFamily="34" charset="0"/>
              </a:rPr>
              <a:t>hoạt hình</a:t>
            </a:r>
          </a:p>
        </p:txBody>
      </p:sp>
      <p:sp>
        <p:nvSpPr>
          <p:cNvPr id="9" name="Title 1"/>
          <p:cNvSpPr txBox="1">
            <a:spLocks/>
          </p:cNvSpPr>
          <p:nvPr/>
        </p:nvSpPr>
        <p:spPr>
          <a:xfrm>
            <a:off x="8790270" y="4719097"/>
            <a:ext cx="309693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4800">
                <a:solidFill>
                  <a:srgbClr val="0070C0"/>
                </a:solidFill>
                <a:latin typeface="Arial-Rounded" pitchFamily="34" charset="0"/>
                <a:ea typeface="Arial-Rounded" pitchFamily="34" charset="0"/>
                <a:cs typeface="Arial-Rounded" pitchFamily="34" charset="0"/>
              </a:rPr>
              <a:t>nhọn hoắt</a:t>
            </a:r>
          </a:p>
        </p:txBody>
      </p:sp>
      <p:pic>
        <p:nvPicPr>
          <p:cNvPr id="10" name="Picture 2" descr="Giới thiệu chi tiết về bút chì | Diễn Đàn Công Nghệ Thực Phẩm | Cộng Đồng  Dân Thực Phẩ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7623" y="2209801"/>
            <a:ext cx="2562225" cy="201390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Xem Phim hoạt hình 3D hay, hot nhất 2017 - Phim Hoạt Hình 3D Mới Nhất 2017  - YouTub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6971" y="2212676"/>
            <a:ext cx="2726587" cy="207465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Ông bố đơn thân dạy cách làm điệu cho con gái làm tan chảy trái tim chị em  - Làm cha mẹ"/>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285" t="7070" r="16202" b="5733"/>
          <a:stretch/>
        </p:blipFill>
        <p:spPr bwMode="auto">
          <a:xfrm>
            <a:off x="3356144" y="2212675"/>
            <a:ext cx="2331954" cy="2032958"/>
          </a:xfrm>
          <a:prstGeom prst="rect">
            <a:avLst/>
          </a:prstGeom>
          <a:noFill/>
          <a:extLst>
            <a:ext uri="{909E8E84-426E-40DD-AFC4-6F175D3DCCD1}">
              <a14:hiddenFill xmlns:a14="http://schemas.microsoft.com/office/drawing/2010/main">
                <a:solidFill>
                  <a:srgbClr val="FFFFFF"/>
                </a:solidFill>
              </a14:hiddenFill>
            </a:ext>
          </a:extLst>
        </p:spPr>
      </p:pic>
      <p:sp>
        <p:nvSpPr>
          <p:cNvPr id="18" name="AutoShape 2"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1923394" y="-900092"/>
            <a:ext cx="124772" cy="1247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9" name="AutoShape 4"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1770994" y="-747692"/>
            <a:ext cx="124772" cy="1247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pic>
        <p:nvPicPr>
          <p:cNvPr id="20" name="Picture 2" descr="Hoa Xoan - Ý Nghĩa Và Công Dụng Tuyệt Vời Trong Cuộc Số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8124" y="2196750"/>
            <a:ext cx="2733179" cy="2048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78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2971800" y="5896706"/>
            <a:ext cx="309693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4800">
                <a:solidFill>
                  <a:srgbClr val="0070C0"/>
                </a:solidFill>
                <a:latin typeface="Arial-Rounded" pitchFamily="34" charset="0"/>
                <a:ea typeface="Arial-Rounded" pitchFamily="34" charset="0"/>
                <a:cs typeface="Arial-Rounded" pitchFamily="34" charset="0"/>
              </a:rPr>
              <a:t>tóc xoăn</a:t>
            </a:r>
          </a:p>
        </p:txBody>
      </p:sp>
      <p:sp>
        <p:nvSpPr>
          <p:cNvPr id="19" name="Title 1"/>
          <p:cNvSpPr txBox="1">
            <a:spLocks/>
          </p:cNvSpPr>
          <p:nvPr/>
        </p:nvSpPr>
        <p:spPr>
          <a:xfrm>
            <a:off x="304801" y="5896706"/>
            <a:ext cx="2795839"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4800">
                <a:solidFill>
                  <a:srgbClr val="0070C0"/>
                </a:solidFill>
                <a:latin typeface="Arial-Rounded" pitchFamily="34" charset="0"/>
                <a:ea typeface="Arial-Rounded" pitchFamily="34" charset="0"/>
                <a:cs typeface="Arial-Rounded" pitchFamily="34" charset="0"/>
              </a:rPr>
              <a:t>hoa xoan</a:t>
            </a:r>
          </a:p>
        </p:txBody>
      </p:sp>
      <p:sp>
        <p:nvSpPr>
          <p:cNvPr id="20" name="Title 1"/>
          <p:cNvSpPr txBox="1">
            <a:spLocks/>
          </p:cNvSpPr>
          <p:nvPr/>
        </p:nvSpPr>
        <p:spPr>
          <a:xfrm>
            <a:off x="5783964" y="5896706"/>
            <a:ext cx="309693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4800">
                <a:solidFill>
                  <a:srgbClr val="0070C0"/>
                </a:solidFill>
                <a:latin typeface="Arial-Rounded" pitchFamily="34" charset="0"/>
                <a:ea typeface="Arial-Rounded" pitchFamily="34" charset="0"/>
                <a:cs typeface="Arial-Rounded" pitchFamily="34" charset="0"/>
              </a:rPr>
              <a:t>hoạt hình</a:t>
            </a:r>
          </a:p>
        </p:txBody>
      </p:sp>
      <p:sp>
        <p:nvSpPr>
          <p:cNvPr id="21" name="Title 1"/>
          <p:cNvSpPr txBox="1">
            <a:spLocks/>
          </p:cNvSpPr>
          <p:nvPr/>
        </p:nvSpPr>
        <p:spPr>
          <a:xfrm>
            <a:off x="8790270" y="5896706"/>
            <a:ext cx="309693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4800">
                <a:solidFill>
                  <a:srgbClr val="0070C0"/>
                </a:solidFill>
                <a:latin typeface="Arial-Rounded" pitchFamily="34" charset="0"/>
                <a:ea typeface="Arial-Rounded" pitchFamily="34" charset="0"/>
                <a:cs typeface="Arial-Rounded" pitchFamily="34" charset="0"/>
              </a:rPr>
              <a:t>nhọn hoắt</a:t>
            </a:r>
          </a:p>
        </p:txBody>
      </p:sp>
      <p:sp>
        <p:nvSpPr>
          <p:cNvPr id="28" name="Title 1"/>
          <p:cNvSpPr txBox="1">
            <a:spLocks/>
          </p:cNvSpPr>
          <p:nvPr/>
        </p:nvSpPr>
        <p:spPr>
          <a:xfrm>
            <a:off x="572057" y="4169902"/>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4800">
                <a:solidFill>
                  <a:srgbClr val="0070C0"/>
                </a:solidFill>
                <a:latin typeface="Arial-Rounded" pitchFamily="34" charset="0"/>
                <a:ea typeface="Arial-Rounded" pitchFamily="34" charset="0"/>
                <a:cs typeface="Arial-Rounded" pitchFamily="34" charset="0"/>
              </a:rPr>
              <a:t>hoạt</a:t>
            </a:r>
          </a:p>
        </p:txBody>
      </p:sp>
      <p:sp>
        <p:nvSpPr>
          <p:cNvPr id="29" name="Title 1"/>
          <p:cNvSpPr txBox="1">
            <a:spLocks/>
          </p:cNvSpPr>
          <p:nvPr/>
        </p:nvSpPr>
        <p:spPr>
          <a:xfrm>
            <a:off x="3488407" y="416990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4800">
                <a:solidFill>
                  <a:srgbClr val="0070C0"/>
                </a:solidFill>
                <a:latin typeface="Arial-Rounded" pitchFamily="34" charset="0"/>
                <a:ea typeface="Arial-Rounded" pitchFamily="34" charset="0"/>
                <a:cs typeface="Arial-Rounded" pitchFamily="34" charset="0"/>
              </a:rPr>
              <a:t>khoát</a:t>
            </a:r>
          </a:p>
        </p:txBody>
      </p:sp>
      <p:sp>
        <p:nvSpPr>
          <p:cNvPr id="30" name="Title 1"/>
          <p:cNvSpPr txBox="1">
            <a:spLocks/>
          </p:cNvSpPr>
          <p:nvPr/>
        </p:nvSpPr>
        <p:spPr>
          <a:xfrm>
            <a:off x="6201633" y="416990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4800">
                <a:solidFill>
                  <a:srgbClr val="0070C0"/>
                </a:solidFill>
                <a:latin typeface="Arial-Rounded" pitchFamily="34" charset="0"/>
                <a:ea typeface="Arial-Rounded" pitchFamily="34" charset="0"/>
                <a:cs typeface="Arial-Rounded" pitchFamily="34" charset="0"/>
              </a:rPr>
              <a:t>toán</a:t>
            </a:r>
          </a:p>
        </p:txBody>
      </p:sp>
      <p:sp>
        <p:nvSpPr>
          <p:cNvPr id="31" name="Title 1"/>
          <p:cNvSpPr txBox="1">
            <a:spLocks/>
          </p:cNvSpPr>
          <p:nvPr/>
        </p:nvSpPr>
        <p:spPr>
          <a:xfrm>
            <a:off x="8877857" y="4169902"/>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4800">
                <a:solidFill>
                  <a:srgbClr val="0070C0"/>
                </a:solidFill>
                <a:latin typeface="Arial-Rounded" pitchFamily="34" charset="0"/>
                <a:ea typeface="Arial-Rounded" pitchFamily="34" charset="0"/>
                <a:cs typeface="Arial-Rounded" pitchFamily="34" charset="0"/>
              </a:rPr>
              <a:t>xoan</a:t>
            </a:r>
          </a:p>
        </p:txBody>
      </p:sp>
      <p:sp>
        <p:nvSpPr>
          <p:cNvPr id="32" name="Title 1"/>
          <p:cNvSpPr txBox="1">
            <a:spLocks/>
          </p:cNvSpPr>
          <p:nvPr/>
        </p:nvSpPr>
        <p:spPr>
          <a:xfrm>
            <a:off x="631004" y="5020042"/>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4800">
                <a:solidFill>
                  <a:srgbClr val="0070C0"/>
                </a:solidFill>
                <a:latin typeface="Arial-Rounded" pitchFamily="34" charset="0"/>
                <a:ea typeface="Arial-Rounded" pitchFamily="34" charset="0"/>
                <a:cs typeface="Arial-Rounded" pitchFamily="34" charset="0"/>
              </a:rPr>
              <a:t>choắt</a:t>
            </a:r>
          </a:p>
        </p:txBody>
      </p:sp>
      <p:sp>
        <p:nvSpPr>
          <p:cNvPr id="33" name="Title 1"/>
          <p:cNvSpPr txBox="1">
            <a:spLocks/>
          </p:cNvSpPr>
          <p:nvPr/>
        </p:nvSpPr>
        <p:spPr>
          <a:xfrm>
            <a:off x="3496923" y="50200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4800">
                <a:solidFill>
                  <a:srgbClr val="0070C0"/>
                </a:solidFill>
                <a:latin typeface="Arial-Rounded" pitchFamily="34" charset="0"/>
                <a:ea typeface="Arial-Rounded" pitchFamily="34" charset="0"/>
                <a:cs typeface="Arial-Rounded" pitchFamily="34" charset="0"/>
              </a:rPr>
              <a:t>hoắt</a:t>
            </a:r>
          </a:p>
        </p:txBody>
      </p:sp>
      <p:sp>
        <p:nvSpPr>
          <p:cNvPr id="34" name="Title 1"/>
          <p:cNvSpPr txBox="1">
            <a:spLocks/>
          </p:cNvSpPr>
          <p:nvPr/>
        </p:nvSpPr>
        <p:spPr>
          <a:xfrm>
            <a:off x="6210149" y="50200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4800">
                <a:solidFill>
                  <a:srgbClr val="0070C0"/>
                </a:solidFill>
                <a:latin typeface="Arial-Rounded" pitchFamily="34" charset="0"/>
                <a:ea typeface="Arial-Rounded" pitchFamily="34" charset="0"/>
                <a:cs typeface="Arial-Rounded" pitchFamily="34" charset="0"/>
              </a:rPr>
              <a:t>ngoằn</a:t>
            </a:r>
          </a:p>
        </p:txBody>
      </p:sp>
      <p:sp>
        <p:nvSpPr>
          <p:cNvPr id="37" name="Title 1"/>
          <p:cNvSpPr txBox="1">
            <a:spLocks/>
          </p:cNvSpPr>
          <p:nvPr/>
        </p:nvSpPr>
        <p:spPr>
          <a:xfrm>
            <a:off x="8853715" y="5020042"/>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4800">
                <a:solidFill>
                  <a:srgbClr val="0070C0"/>
                </a:solidFill>
                <a:latin typeface="Arial-Rounded" pitchFamily="34" charset="0"/>
                <a:ea typeface="Arial-Rounded" pitchFamily="34" charset="0"/>
                <a:cs typeface="Arial-Rounded" pitchFamily="34" charset="0"/>
              </a:rPr>
              <a:t>thoăn</a:t>
            </a:r>
          </a:p>
        </p:txBody>
      </p:sp>
      <p:pic>
        <p:nvPicPr>
          <p:cNvPr id="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579" y="-189565"/>
            <a:ext cx="7516473" cy="4228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1264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240339" y="764704"/>
            <a:ext cx="8865995" cy="3784846"/>
            <a:chOff x="1048147" y="1945592"/>
            <a:chExt cx="6665984" cy="2838635"/>
          </a:xfrm>
        </p:grpSpPr>
        <p:sp>
          <p:nvSpPr>
            <p:cNvPr id="6" name="Rounded Rectangle 5"/>
            <p:cNvSpPr/>
            <p:nvPr/>
          </p:nvSpPr>
          <p:spPr>
            <a:xfrm>
              <a:off x="1504668" y="2485652"/>
              <a:ext cx="6209463" cy="2298575"/>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4800" dirty="0" err="1">
                  <a:solidFill>
                    <a:prstClr val="white"/>
                  </a:solidFill>
                  <a:latin typeface="Arial-Rounded" pitchFamily="34" charset="0"/>
                  <a:ea typeface="Arial-Rounded" pitchFamily="34" charset="0"/>
                  <a:cs typeface="Arial-Rounded" pitchFamily="34" charset="0"/>
                </a:rPr>
                <a:t>Hướng</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dẫn</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viết</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bảng</a:t>
              </a:r>
              <a:endParaRPr lang="en-US" sz="4800" dirty="0">
                <a:solidFill>
                  <a:prstClr val="white"/>
                </a:solidFill>
                <a:latin typeface="Arial-Rounded" pitchFamily="34" charset="0"/>
                <a:ea typeface="Arial-Rounded" pitchFamily="34" charset="0"/>
                <a:cs typeface="Arial-Rounded" pitchFamily="34" charset="0"/>
              </a:endParaRPr>
            </a:p>
          </p:txBody>
        </p:sp>
        <p:sp>
          <p:nvSpPr>
            <p:cNvPr id="9" name="Oval 8"/>
            <p:cNvSpPr/>
            <p:nvPr/>
          </p:nvSpPr>
          <p:spPr>
            <a:xfrm>
              <a:off x="1048147" y="1945592"/>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4800" dirty="0">
                  <a:solidFill>
                    <a:prstClr val="black"/>
                  </a:solidFill>
                  <a:latin typeface="Arial Rounded MT Bold" pitchFamily="34" charset="0"/>
                  <a:ea typeface="Arial-Rounded" pitchFamily="34" charset="0"/>
                  <a:cs typeface="Arial-Rounded" pitchFamily="34" charset="0"/>
                </a:rPr>
                <a:t>3</a:t>
              </a:r>
            </a:p>
          </p:txBody>
        </p:sp>
      </p:grpSp>
    </p:spTree>
    <p:extLst>
      <p:ext uri="{BB962C8B-B14F-4D97-AF65-F5344CB8AC3E}">
        <p14:creationId xmlns:p14="http://schemas.microsoft.com/office/powerpoint/2010/main" val="1081904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64F49-E210-F8D8-B35C-FD91C561DBCB}"/>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4CF9254E-B6C3-AD4F-FE2B-709FF0953E2F}"/>
              </a:ext>
            </a:extLst>
          </p:cNvPr>
          <p:cNvGrpSpPr/>
          <p:nvPr/>
        </p:nvGrpSpPr>
        <p:grpSpPr>
          <a:xfrm>
            <a:off x="1240339" y="764704"/>
            <a:ext cx="8865995" cy="3784846"/>
            <a:chOff x="1048147" y="1945592"/>
            <a:chExt cx="6665984" cy="2838635"/>
          </a:xfrm>
        </p:grpSpPr>
        <p:sp>
          <p:nvSpPr>
            <p:cNvPr id="6" name="Rounded Rectangle 5">
              <a:extLst>
                <a:ext uri="{FF2B5EF4-FFF2-40B4-BE49-F238E27FC236}">
                  <a16:creationId xmlns:a16="http://schemas.microsoft.com/office/drawing/2014/main" id="{D91B026A-A936-A52D-BD22-D699D96784EC}"/>
                </a:ext>
              </a:extLst>
            </p:cNvPr>
            <p:cNvSpPr/>
            <p:nvPr/>
          </p:nvSpPr>
          <p:spPr>
            <a:xfrm>
              <a:off x="1504668" y="2485652"/>
              <a:ext cx="6209463" cy="2298575"/>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4800" dirty="0" err="1">
                  <a:solidFill>
                    <a:prstClr val="white"/>
                  </a:solidFill>
                  <a:latin typeface="Arial-Rounded" pitchFamily="34" charset="0"/>
                  <a:ea typeface="Arial-Rounded" pitchFamily="34" charset="0"/>
                  <a:cs typeface="Arial-Rounded" pitchFamily="34" charset="0"/>
                </a:rPr>
                <a:t>Hướng</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dẫn</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viết</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vở</a:t>
              </a:r>
              <a:endParaRPr lang="en-US" sz="4800" dirty="0">
                <a:solidFill>
                  <a:prstClr val="white"/>
                </a:solidFill>
                <a:latin typeface="Arial-Rounded" pitchFamily="34" charset="0"/>
                <a:ea typeface="Arial-Rounded" pitchFamily="34" charset="0"/>
                <a:cs typeface="Arial-Rounded" pitchFamily="34" charset="0"/>
              </a:endParaRPr>
            </a:p>
          </p:txBody>
        </p:sp>
        <p:sp>
          <p:nvSpPr>
            <p:cNvPr id="9" name="Oval 8">
              <a:extLst>
                <a:ext uri="{FF2B5EF4-FFF2-40B4-BE49-F238E27FC236}">
                  <a16:creationId xmlns:a16="http://schemas.microsoft.com/office/drawing/2014/main" id="{53BA2B02-217F-F0EB-A083-EF8D7DA61FC5}"/>
                </a:ext>
              </a:extLst>
            </p:cNvPr>
            <p:cNvSpPr/>
            <p:nvPr/>
          </p:nvSpPr>
          <p:spPr>
            <a:xfrm>
              <a:off x="1048147" y="1945592"/>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4800" dirty="0">
                  <a:solidFill>
                    <a:prstClr val="black"/>
                  </a:solidFill>
                  <a:latin typeface="Arial Rounded MT Bold" pitchFamily="34" charset="0"/>
                  <a:ea typeface="Arial-Rounded" pitchFamily="34" charset="0"/>
                  <a:cs typeface="Arial-Rounded" pitchFamily="34" charset="0"/>
                </a:rPr>
                <a:t>3</a:t>
              </a:r>
            </a:p>
          </p:txBody>
        </p:sp>
      </p:grpSp>
    </p:spTree>
    <p:extLst>
      <p:ext uri="{BB962C8B-B14F-4D97-AF65-F5344CB8AC3E}">
        <p14:creationId xmlns:p14="http://schemas.microsoft.com/office/powerpoint/2010/main" val="284147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590800" y="609600"/>
            <a:ext cx="6671094" cy="5638800"/>
            <a:chOff x="2915025" y="609600"/>
            <a:chExt cx="5880339" cy="463239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315" t="37971" r="28397" b="26888"/>
            <a:stretch/>
          </p:blipFill>
          <p:spPr bwMode="auto">
            <a:xfrm>
              <a:off x="3032919" y="609600"/>
              <a:ext cx="5762445" cy="2570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5005" t="29029" r="30441" b="43102"/>
            <a:stretch/>
          </p:blipFill>
          <p:spPr bwMode="auto">
            <a:xfrm>
              <a:off x="2915025" y="3203279"/>
              <a:ext cx="5796952" cy="2038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251380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4718" b="66792"/>
          <a:stretch/>
        </p:blipFill>
        <p:spPr>
          <a:xfrm>
            <a:off x="1633707" y="-428710"/>
            <a:ext cx="8055566" cy="4034505"/>
          </a:xfrm>
          <a:prstGeom prst="rect">
            <a:avLst/>
          </a:prstGeom>
        </p:spPr>
      </p:pic>
      <p:grpSp>
        <p:nvGrpSpPr>
          <p:cNvPr id="7" name="Group 6"/>
          <p:cNvGrpSpPr/>
          <p:nvPr/>
        </p:nvGrpSpPr>
        <p:grpSpPr>
          <a:xfrm>
            <a:off x="230477" y="203423"/>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4400">
                  <a:solidFill>
                    <a:prstClr val="white"/>
                  </a:solidFill>
                  <a:latin typeface="Arial-Rounded" pitchFamily="34" charset="0"/>
                  <a:ea typeface="Arial-Rounded" pitchFamily="34" charset="0"/>
                  <a:cs typeface="Arial-Rounded" pitchFamily="34" charset="0"/>
                </a:rPr>
                <a:t>Đọc</a:t>
              </a:r>
            </a:p>
          </p:txBody>
        </p:sp>
        <p:sp>
          <p:nvSpPr>
            <p:cNvPr id="10" name="Oval 9"/>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4400" dirty="0">
                  <a:solidFill>
                    <a:prstClr val="black"/>
                  </a:solidFill>
                  <a:latin typeface="Arial Rounded MT Bold" pitchFamily="34" charset="0"/>
                  <a:ea typeface="Arial-Rounded" pitchFamily="34" charset="0"/>
                  <a:cs typeface="Arial-Rounded" pitchFamily="34" charset="0"/>
                </a:rPr>
                <a:t>5</a:t>
              </a:r>
            </a:p>
          </p:txBody>
        </p:sp>
      </p:grpSp>
      <p:sp>
        <p:nvSpPr>
          <p:cNvPr id="25" name="Title 1"/>
          <p:cNvSpPr txBox="1">
            <a:spLocks/>
          </p:cNvSpPr>
          <p:nvPr/>
        </p:nvSpPr>
        <p:spPr>
          <a:xfrm>
            <a:off x="262732" y="4015541"/>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fontAlgn="auto">
              <a:spcAft>
                <a:spcPts val="0"/>
              </a:spcAft>
            </a:pPr>
            <a:r>
              <a:rPr lang="en-US" sz="4000">
                <a:solidFill>
                  <a:srgbClr val="0070C0"/>
                </a:solidFill>
                <a:latin typeface="Arial-Rounded" pitchFamily="34" charset="0"/>
                <a:ea typeface="Arial-Rounded" pitchFamily="34" charset="0"/>
                <a:cs typeface="Arial-Rounded" pitchFamily="34" charset="0"/>
              </a:rPr>
              <a:t>	Trong vườn, cây xoan và cây khế đã trổ hoa hàng loạt. Vườn cây ngập tràn sắc tím. Mỗi buổi sáng, khu vườn rộn ràng với những tiếng lích ra lích rích của mấy chú chim chích bông. Chúng thoăn thoắt nhảy từ cành này sáng cành khác. Vừa nhảy nhót chúng vừa trêu đùa nhau, vui thật là vui.</a:t>
            </a:r>
          </a:p>
        </p:txBody>
      </p:sp>
      <p:cxnSp>
        <p:nvCxnSpPr>
          <p:cNvPr id="11" name="Straight Connector 10"/>
          <p:cNvCxnSpPr/>
          <p:nvPr/>
        </p:nvCxnSpPr>
        <p:spPr>
          <a:xfrm flipH="1">
            <a:off x="7511935" y="3991351"/>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324350" y="3286525"/>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000" b="1">
                <a:solidFill>
                  <a:prstClr val="black"/>
                </a:solidFill>
                <a:latin typeface="Arial" pitchFamily="34" charset="0"/>
                <a:ea typeface="Arial-Rounded" pitchFamily="34" charset="0"/>
                <a:cs typeface="Arial" pitchFamily="34" charset="0"/>
              </a:rPr>
              <a:t>1</a:t>
            </a:r>
          </a:p>
        </p:txBody>
      </p:sp>
      <p:sp>
        <p:nvSpPr>
          <p:cNvPr id="13" name="Oval 12"/>
          <p:cNvSpPr/>
          <p:nvPr/>
        </p:nvSpPr>
        <p:spPr>
          <a:xfrm>
            <a:off x="1754479" y="3886276"/>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000" b="1">
                <a:solidFill>
                  <a:prstClr val="black"/>
                </a:solidFill>
                <a:latin typeface="Arial" pitchFamily="34" charset="0"/>
                <a:ea typeface="Arial-Rounded" pitchFamily="34" charset="0"/>
                <a:cs typeface="Arial" pitchFamily="34" charset="0"/>
              </a:rPr>
              <a:t>2</a:t>
            </a:r>
          </a:p>
        </p:txBody>
      </p:sp>
      <p:cxnSp>
        <p:nvCxnSpPr>
          <p:cNvPr id="14" name="Straight Connector 13"/>
          <p:cNvCxnSpPr/>
          <p:nvPr/>
        </p:nvCxnSpPr>
        <p:spPr>
          <a:xfrm flipH="1">
            <a:off x="1258621" y="4015368"/>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866111" y="5072223"/>
            <a:ext cx="80123"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7821884" y="3860217"/>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000" b="1">
                <a:solidFill>
                  <a:prstClr val="black"/>
                </a:solidFill>
                <a:latin typeface="Arial" pitchFamily="34" charset="0"/>
                <a:ea typeface="Arial-Rounded" pitchFamily="34" charset="0"/>
                <a:cs typeface="Arial" pitchFamily="34" charset="0"/>
              </a:rPr>
              <a:t>3</a:t>
            </a:r>
          </a:p>
        </p:txBody>
      </p:sp>
      <p:cxnSp>
        <p:nvCxnSpPr>
          <p:cNvPr id="17" name="Straight Connector 16"/>
          <p:cNvCxnSpPr/>
          <p:nvPr/>
        </p:nvCxnSpPr>
        <p:spPr>
          <a:xfrm>
            <a:off x="4728971" y="3979775"/>
            <a:ext cx="108008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954304" y="5628045"/>
            <a:ext cx="129038"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037457" y="4931989"/>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000" b="1">
                <a:solidFill>
                  <a:prstClr val="black"/>
                </a:solidFill>
                <a:latin typeface="Arial" pitchFamily="34" charset="0"/>
                <a:ea typeface="Arial-Rounded" pitchFamily="34" charset="0"/>
                <a:cs typeface="Arial" pitchFamily="34" charset="0"/>
              </a:rPr>
              <a:t>4</a:t>
            </a:r>
          </a:p>
        </p:txBody>
      </p:sp>
      <p:cxnSp>
        <p:nvCxnSpPr>
          <p:cNvPr id="24" name="Straight Connector 23"/>
          <p:cNvCxnSpPr/>
          <p:nvPr/>
        </p:nvCxnSpPr>
        <p:spPr>
          <a:xfrm flipH="1">
            <a:off x="5498008" y="6148972"/>
            <a:ext cx="141942"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4954305" y="5528734"/>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000" b="1">
                <a:solidFill>
                  <a:prstClr val="black"/>
                </a:solidFill>
                <a:latin typeface="Arial" pitchFamily="34" charset="0"/>
                <a:ea typeface="Arial-Rounded" pitchFamily="34" charset="0"/>
                <a:cs typeface="Arial" pitchFamily="34" charset="0"/>
              </a:rPr>
              <a:t>5</a:t>
            </a:r>
          </a:p>
        </p:txBody>
      </p:sp>
      <p:cxnSp>
        <p:nvCxnSpPr>
          <p:cNvPr id="28" name="Straight Connector 27"/>
          <p:cNvCxnSpPr/>
          <p:nvPr/>
        </p:nvCxnSpPr>
        <p:spPr>
          <a:xfrm>
            <a:off x="358766" y="4567473"/>
            <a:ext cx="81148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885395" y="5643021"/>
            <a:ext cx="108008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481239" y="5643021"/>
            <a:ext cx="118809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19"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图片 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450" y="419100"/>
            <a:ext cx="3509963"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A_图片 2"/>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2057400" y="419100"/>
            <a:ext cx="9601199" cy="6139543"/>
          </a:xfrm>
          <a:prstGeom prst="rect">
            <a:avLst/>
          </a:prstGeom>
        </p:spPr>
      </p:pic>
      <p:pic>
        <p:nvPicPr>
          <p:cNvPr id="19" name="PA_图片 3"/>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579380" y="2438400"/>
            <a:ext cx="4655117" cy="4655117"/>
          </a:xfrm>
          <a:prstGeom prst="rect">
            <a:avLst/>
          </a:prstGeom>
        </p:spPr>
      </p:pic>
      <p:pic>
        <p:nvPicPr>
          <p:cNvPr id="21" name="图片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70105" y="67097"/>
            <a:ext cx="1630009" cy="1485472"/>
          </a:xfrm>
          <a:prstGeom prst="rect">
            <a:avLst/>
          </a:prstGeom>
        </p:spPr>
      </p:pic>
      <p:sp>
        <p:nvSpPr>
          <p:cNvPr id="2" name="TextBox 1">
            <a:extLst>
              <a:ext uri="{FF2B5EF4-FFF2-40B4-BE49-F238E27FC236}">
                <a16:creationId xmlns:a16="http://schemas.microsoft.com/office/drawing/2014/main" id="{9E431477-CB08-4592-8B3A-5EE4DA4274E9}"/>
              </a:ext>
            </a:extLst>
          </p:cNvPr>
          <p:cNvSpPr txBox="1"/>
          <p:nvPr/>
        </p:nvSpPr>
        <p:spPr>
          <a:xfrm>
            <a:off x="3733800" y="2553384"/>
            <a:ext cx="686650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00B05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60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00B05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60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00B05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nhóm</a:t>
            </a:r>
            <a:r>
              <a:rPr kumimoji="0" lang="en-US" sz="60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0417"/>
                                        </p:tgtEl>
                                        <p:attrNameLst>
                                          <p:attrName>style.visibility</p:attrName>
                                        </p:attrNameLst>
                                      </p:cBhvr>
                                      <p:to>
                                        <p:strVal val="visible"/>
                                      </p:to>
                                    </p:set>
                                    <p:animEffect transition="in" filter="wipe(down)">
                                      <p:cBhvr>
                                        <p:cTn id="7" dur="500"/>
                                        <p:tgtEl>
                                          <p:spTgt spid="6041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1+#ppt_w/2"/>
                                          </p:val>
                                        </p:tav>
                                        <p:tav tm="100000">
                                          <p:val>
                                            <p:strVal val="#ppt_x"/>
                                          </p:val>
                                        </p:tav>
                                      </p:tavLst>
                                    </p:anim>
                                    <p:anim calcmode="lin" valueType="num">
                                      <p:cBhvr additive="base">
                                        <p:cTn id="12" dur="1000" fill="hold"/>
                                        <p:tgtEl>
                                          <p:spTgt spid="19"/>
                                        </p:tgtEl>
                                        <p:attrNameLst>
                                          <p:attrName>ppt_y</p:attrName>
                                        </p:attrNameLst>
                                      </p:cBhvr>
                                      <p:tavLst>
                                        <p:tav tm="0">
                                          <p:val>
                                            <p:strVal val="#ppt_y"/>
                                          </p:val>
                                        </p:tav>
                                        <p:tav tm="100000">
                                          <p:val>
                                            <p:strVal val="#ppt_y"/>
                                          </p:val>
                                        </p:tav>
                                      </p:tavLst>
                                    </p:anim>
                                  </p:childTnLst>
                                </p:cTn>
                              </p:par>
                              <p:par>
                                <p:cTn id="13" presetID="47" presetClass="entr" presetSubtype="0" fill="hold" nodeType="withEffect">
                                  <p:stCondLst>
                                    <p:cond delay="110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p:cNvPicPr>
          <p:nvPr/>
        </p:nvPicPr>
        <p:blipFill>
          <a:blip r:embed="rId2">
            <a:extLst>
              <a:ext uri="{28A0092B-C50C-407E-A947-70E740481C1C}">
                <a14:useLocalDpi xmlns:a14="http://schemas.microsoft.com/office/drawing/2010/main" val="0"/>
              </a:ext>
            </a:extLst>
          </a:blip>
          <a:srcRect t="5000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 Single Corner Rectangle 2"/>
          <p:cNvSpPr/>
          <p:nvPr/>
        </p:nvSpPr>
        <p:spPr>
          <a:xfrm>
            <a:off x="3862091" y="-35272"/>
            <a:ext cx="4464496" cy="1584650"/>
          </a:xfrm>
          <a:prstGeom prst="round1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dirty="0"/>
          </a:p>
        </p:txBody>
      </p:sp>
      <p:grpSp>
        <p:nvGrpSpPr>
          <p:cNvPr id="4" name="Group 1">
            <a:extLst>
              <a:ext uri="{FF2B5EF4-FFF2-40B4-BE49-F238E27FC236}">
                <a16:creationId xmlns:a16="http://schemas.microsoft.com/office/drawing/2014/main" id="{618A814A-6A83-4CE6-A28E-D8B85D03EED1}"/>
              </a:ext>
            </a:extLst>
          </p:cNvPr>
          <p:cNvGrpSpPr/>
          <p:nvPr/>
        </p:nvGrpSpPr>
        <p:grpSpPr bwMode="auto">
          <a:xfrm>
            <a:off x="840061" y="189905"/>
            <a:ext cx="2327275" cy="717550"/>
            <a:chOff x="1233053" y="1094509"/>
            <a:chExt cx="2881746" cy="762000"/>
          </a:xfrm>
        </p:grpSpPr>
        <p:sp>
          <p:nvSpPr>
            <p:cNvPr id="5" name="Rounded Rectangle 2">
              <a:extLst>
                <a:ext uri="{FF2B5EF4-FFF2-40B4-BE49-F238E27FC236}">
                  <a16:creationId xmlns:a16="http://schemas.microsoft.com/office/drawing/2014/main" id="{0FAC228B-B0FD-42A0-8C52-B4A0A260339A}"/>
                </a:ext>
              </a:extLst>
            </p:cNvPr>
            <p:cNvSpPr/>
            <p:nvPr/>
          </p:nvSpPr>
          <p:spPr>
            <a:xfrm>
              <a:off x="1606540" y="1094509"/>
              <a:ext cx="2508259"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err="1">
                  <a:latin typeface="Arial-Rounded" panose="020B0500000000000000" pitchFamily="34" charset="0"/>
                  <a:ea typeface="Arial-Rounded" panose="020B0500000000000000" pitchFamily="34" charset="0"/>
                  <a:cs typeface="Arial-Rounded" panose="020B0500000000000000" pitchFamily="34" charset="0"/>
                </a:rPr>
                <a:t>Nói</a:t>
              </a:r>
              <a:endParaRPr lang="vi-VN" sz="44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Oval 5">
              <a:extLst>
                <a:ext uri="{FF2B5EF4-FFF2-40B4-BE49-F238E27FC236}">
                  <a16:creationId xmlns:a16="http://schemas.microsoft.com/office/drawing/2014/main" id="{4E378885-A295-4CCF-A464-20691AB9B064}"/>
                </a:ext>
              </a:extLst>
            </p:cNvPr>
            <p:cNvSpPr/>
            <p:nvPr/>
          </p:nvSpPr>
          <p:spPr>
            <a:xfrm>
              <a:off x="1233053" y="1094509"/>
              <a:ext cx="748940" cy="762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6</a:t>
              </a:r>
              <a:endParaRPr lang="vi-VN" sz="48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 name="TextBox 1">
            <a:extLst>
              <a:ext uri="{FF2B5EF4-FFF2-40B4-BE49-F238E27FC236}">
                <a16:creationId xmlns:a16="http://schemas.microsoft.com/office/drawing/2014/main" id="{2217622B-8994-414A-B2AE-F4A89987B546}"/>
              </a:ext>
            </a:extLst>
          </p:cNvPr>
          <p:cNvSpPr txBox="1"/>
          <p:nvPr/>
        </p:nvSpPr>
        <p:spPr>
          <a:xfrm>
            <a:off x="4655840" y="445790"/>
            <a:ext cx="3816424" cy="923330"/>
          </a:xfrm>
          <a:prstGeom prst="rect">
            <a:avLst/>
          </a:prstGeom>
          <a:noFill/>
        </p:spPr>
        <p:txBody>
          <a:bodyPr wrap="square" rtlCol="0">
            <a:spAutoFit/>
          </a:bodyPr>
          <a:lstStyle/>
          <a:p>
            <a:r>
              <a:rPr lang="en-US" sz="5400" dirty="0" err="1">
                <a:solidFill>
                  <a:schemeClr val="accent6"/>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Trồng</a:t>
            </a:r>
            <a:r>
              <a:rPr lang="en-US" sz="5400" dirty="0">
                <a:solidFill>
                  <a:schemeClr val="accent6"/>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solidFill>
                  <a:schemeClr val="accent6"/>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cây</a:t>
            </a:r>
            <a:endParaRPr lang="en-US" sz="5400" dirty="0">
              <a:solidFill>
                <a:schemeClr val="accent6"/>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DAAC8C-1361-44DD-BDBF-63FC7C268DF9}"/>
              </a:ext>
            </a:extLst>
          </p:cNvPr>
          <p:cNvSpPr txBox="1"/>
          <p:nvPr/>
        </p:nvSpPr>
        <p:spPr>
          <a:xfrm>
            <a:off x="-228600" y="2057400"/>
            <a:ext cx="7906322" cy="1569660"/>
          </a:xfrm>
          <a:prstGeom prst="rect">
            <a:avLst/>
          </a:prstGeom>
          <a:noFill/>
        </p:spPr>
        <p:txBody>
          <a:bodyPr wrap="square" rtlCol="0">
            <a:spAutoFit/>
          </a:bodyPr>
          <a:lstStyle/>
          <a:p>
            <a:pPr algn="ctr" fontAlgn="auto">
              <a:spcBef>
                <a:spcPts val="0"/>
              </a:spcBef>
              <a:spcAft>
                <a:spcPts val="0"/>
              </a:spcAft>
            </a:pPr>
            <a:r>
              <a:rPr lang="en-US" sz="9600" dirty="0" err="1">
                <a:solidFill>
                  <a:prstClr val="black"/>
                </a:solidFill>
                <a:latin typeface="Cambria" panose="02040503050406030204" pitchFamily="18" charset="0"/>
                <a:ea typeface="Cambria" panose="02040503050406030204" pitchFamily="18" charset="0"/>
                <a:cs typeface="Bandit" pitchFamily="18" charset="0"/>
              </a:rPr>
              <a:t>Vận</a:t>
            </a:r>
            <a:r>
              <a:rPr lang="en-US" sz="9600" dirty="0">
                <a:solidFill>
                  <a:prstClr val="black"/>
                </a:solidFill>
                <a:latin typeface="Cambria" panose="02040503050406030204" pitchFamily="18" charset="0"/>
                <a:ea typeface="Cambria" panose="02040503050406030204" pitchFamily="18" charset="0"/>
                <a:cs typeface="Bandit" pitchFamily="18" charset="0"/>
              </a:rPr>
              <a:t> </a:t>
            </a:r>
            <a:r>
              <a:rPr lang="en-US" sz="9600" dirty="0" err="1">
                <a:solidFill>
                  <a:prstClr val="black"/>
                </a:solidFill>
                <a:latin typeface="Cambria" panose="02040503050406030204" pitchFamily="18" charset="0"/>
                <a:ea typeface="Cambria" panose="02040503050406030204" pitchFamily="18" charset="0"/>
                <a:cs typeface="Bandit" pitchFamily="18" charset="0"/>
              </a:rPr>
              <a:t>dụng</a:t>
            </a:r>
            <a:endParaRPr lang="en-US" sz="9600" dirty="0">
              <a:solidFill>
                <a:prstClr val="black"/>
              </a:solidFill>
              <a:latin typeface="Cambria" panose="02040503050406030204" pitchFamily="18" charset="0"/>
              <a:ea typeface="Cambria" panose="02040503050406030204" pitchFamily="18" charset="0"/>
              <a:cs typeface="Bandit" pitchFamily="18" charset="0"/>
            </a:endParaRPr>
          </a:p>
        </p:txBody>
      </p:sp>
    </p:spTree>
    <p:extLst>
      <p:ext uri="{BB962C8B-B14F-4D97-AF65-F5344CB8AC3E}">
        <p14:creationId xmlns:p14="http://schemas.microsoft.com/office/powerpoint/2010/main" val="2928721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762000" y="2344434"/>
            <a:ext cx="10165160"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4800">
                <a:solidFill>
                  <a:prstClr val="black"/>
                </a:solidFill>
                <a:latin typeface="Arial-Rounded" pitchFamily="34" charset="0"/>
                <a:ea typeface="Arial-Rounded" pitchFamily="34" charset="0"/>
                <a:cs typeface="Arial-Rounded" pitchFamily="34" charset="0"/>
              </a:rPr>
              <a:t>Tìm vật xung quanh em có tên gọi chứa vần vừa học</a:t>
            </a:r>
            <a:endParaRPr lang="en-US" sz="4800">
              <a:solidFill>
                <a:srgbClr val="0070C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782243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3E1FF"/>
        </a:soli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a:blip r:embed="rId2"/>
          <a:stretch>
            <a:fillRect/>
          </a:stretch>
        </p:blipFill>
        <p:spPr>
          <a:xfrm rot="20388086">
            <a:off x="4285783" y="413068"/>
            <a:ext cx="1319764" cy="1071391"/>
          </a:xfrm>
          <a:prstGeom prst="rect">
            <a:avLst/>
          </a:prstGeom>
        </p:spPr>
      </p:pic>
      <p:pic>
        <p:nvPicPr>
          <p:cNvPr id="23" name="图片 22"/>
          <p:cNvPicPr>
            <a:picLocks noChangeAspect="1"/>
          </p:cNvPicPr>
          <p:nvPr/>
        </p:nvPicPr>
        <p:blipFill>
          <a:blip r:embed="rId3"/>
          <a:stretch>
            <a:fillRect/>
          </a:stretch>
        </p:blipFill>
        <p:spPr>
          <a:xfrm>
            <a:off x="2711416" y="732515"/>
            <a:ext cx="7221108" cy="5608098"/>
          </a:xfrm>
          <a:prstGeom prst="rect">
            <a:avLst/>
          </a:prstGeom>
          <a:effectLst>
            <a:outerShdw blurRad="50800" dist="38100" dir="2700000" algn="tl" rotWithShape="0">
              <a:prstClr val="black">
                <a:alpha val="40000"/>
              </a:prstClr>
            </a:outerShdw>
          </a:effectLst>
        </p:spPr>
      </p:pic>
      <p:pic>
        <p:nvPicPr>
          <p:cNvPr id="20" name="图片 19"/>
          <p:cNvPicPr>
            <a:picLocks noChangeAspect="1"/>
          </p:cNvPicPr>
          <p:nvPr/>
        </p:nvPicPr>
        <p:blipFill>
          <a:blip r:embed="rId4"/>
          <a:stretch>
            <a:fillRect/>
          </a:stretch>
        </p:blipFill>
        <p:spPr>
          <a:xfrm>
            <a:off x="6708775" y="289916"/>
            <a:ext cx="1592643" cy="914039"/>
          </a:xfrm>
          <a:prstGeom prst="rect">
            <a:avLst/>
          </a:prstGeom>
        </p:spPr>
      </p:pic>
      <p:pic>
        <p:nvPicPr>
          <p:cNvPr id="9" name="图片 8"/>
          <p:cNvPicPr>
            <a:picLocks noChangeAspect="1"/>
          </p:cNvPicPr>
          <p:nvPr/>
        </p:nvPicPr>
        <p:blipFill>
          <a:blip r:embed="rId5"/>
          <a:stretch>
            <a:fillRect/>
          </a:stretch>
        </p:blipFill>
        <p:spPr>
          <a:xfrm>
            <a:off x="10373349" y="1864522"/>
            <a:ext cx="2025823" cy="4993478"/>
          </a:xfrm>
          <a:prstGeom prst="rect">
            <a:avLst/>
          </a:prstGeom>
        </p:spPr>
      </p:pic>
      <p:pic>
        <p:nvPicPr>
          <p:cNvPr id="8" name="图片 7"/>
          <p:cNvPicPr>
            <a:picLocks noChangeAspect="1"/>
          </p:cNvPicPr>
          <p:nvPr/>
        </p:nvPicPr>
        <p:blipFill>
          <a:blip r:embed="rId6"/>
          <a:stretch>
            <a:fillRect/>
          </a:stretch>
        </p:blipFill>
        <p:spPr>
          <a:xfrm>
            <a:off x="674557" y="4264077"/>
            <a:ext cx="11517443" cy="2593923"/>
          </a:xfrm>
          <a:prstGeom prst="rect">
            <a:avLst/>
          </a:prstGeom>
        </p:spPr>
      </p:pic>
      <p:pic>
        <p:nvPicPr>
          <p:cNvPr id="10" name="图片 9"/>
          <p:cNvPicPr>
            <a:picLocks noChangeAspect="1"/>
          </p:cNvPicPr>
          <p:nvPr/>
        </p:nvPicPr>
        <p:blipFill>
          <a:blip r:embed="rId7"/>
          <a:stretch>
            <a:fillRect/>
          </a:stretch>
        </p:blipFill>
        <p:spPr>
          <a:xfrm>
            <a:off x="0" y="-271677"/>
            <a:ext cx="3764906" cy="7129677"/>
          </a:xfrm>
          <a:prstGeom prst="rect">
            <a:avLst/>
          </a:prstGeom>
        </p:spPr>
      </p:pic>
      <p:pic>
        <p:nvPicPr>
          <p:cNvPr id="7" name="图片 6"/>
          <p:cNvPicPr>
            <a:picLocks noChangeAspect="1"/>
          </p:cNvPicPr>
          <p:nvPr/>
        </p:nvPicPr>
        <p:blipFill>
          <a:blip r:embed="rId8"/>
          <a:stretch>
            <a:fillRect/>
          </a:stretch>
        </p:blipFill>
        <p:spPr>
          <a:xfrm>
            <a:off x="6488229" y="-68642"/>
            <a:ext cx="4656021" cy="2328011"/>
          </a:xfrm>
          <a:prstGeom prst="rect">
            <a:avLst/>
          </a:prstGeom>
        </p:spPr>
      </p:pic>
      <p:pic>
        <p:nvPicPr>
          <p:cNvPr id="21" name="图片 20"/>
          <p:cNvPicPr>
            <a:picLocks noChangeAspect="1"/>
          </p:cNvPicPr>
          <p:nvPr/>
        </p:nvPicPr>
        <p:blipFill>
          <a:blip r:embed="rId9"/>
          <a:stretch>
            <a:fillRect/>
          </a:stretch>
        </p:blipFill>
        <p:spPr>
          <a:xfrm>
            <a:off x="1419414" y="268893"/>
            <a:ext cx="1292002" cy="753668"/>
          </a:xfrm>
          <a:prstGeom prst="rect">
            <a:avLst/>
          </a:prstGeom>
        </p:spPr>
      </p:pic>
      <p:pic>
        <p:nvPicPr>
          <p:cNvPr id="22" name="图片 21"/>
          <p:cNvPicPr>
            <a:picLocks noChangeAspect="1"/>
          </p:cNvPicPr>
          <p:nvPr/>
        </p:nvPicPr>
        <p:blipFill>
          <a:blip r:embed="rId10"/>
          <a:stretch>
            <a:fillRect/>
          </a:stretch>
        </p:blipFill>
        <p:spPr>
          <a:xfrm>
            <a:off x="10902042" y="353221"/>
            <a:ext cx="573750" cy="337500"/>
          </a:xfrm>
          <a:prstGeom prst="rect">
            <a:avLst/>
          </a:prstGeom>
        </p:spPr>
      </p:pic>
      <p:sp>
        <p:nvSpPr>
          <p:cNvPr id="18" name="矩形 17"/>
          <p:cNvSpPr/>
          <p:nvPr/>
        </p:nvSpPr>
        <p:spPr>
          <a:xfrm>
            <a:off x="3143672" y="2132856"/>
            <a:ext cx="6500820"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FF0000"/>
                </a:solidFill>
                <a:effectLst>
                  <a:innerShdw blurRad="63500" dist="50800" dir="2700000">
                    <a:prstClr val="black">
                      <a:alpha val="50000"/>
                    </a:prstClr>
                  </a:innerShdw>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altLang="zh-CN" sz="5400" b="1" i="0" u="none" strike="noStrike" kern="1200" cap="none" spc="0" normalizeH="0" baseline="0" noProof="0" dirty="0">
                <a:ln>
                  <a:noFill/>
                </a:ln>
                <a:solidFill>
                  <a:srgbClr val="FF0000"/>
                </a:solidFill>
                <a:effectLst>
                  <a:innerShdw blurRad="63500" dist="50800" dir="2700000">
                    <a:prstClr val="black">
                      <a:alpha val="50000"/>
                    </a:prstClr>
                  </a:innerShdw>
                </a:effectLst>
                <a:uLnTx/>
                <a:uFillTx/>
                <a:latin typeface="Arial-Rounded" panose="020B0500000000000000" pitchFamily="34" charset="0"/>
                <a:ea typeface="Arial-Rounded" panose="020B0500000000000000" pitchFamily="34" charset="0"/>
                <a:cs typeface="Arial-Rounded" panose="020B0500000000000000" pitchFamily="34" charset="0"/>
              </a:rPr>
              <a:t> 76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FF0000"/>
                </a:solidFill>
                <a:effectLst>
                  <a:innerShdw blurRad="63500" dist="50800" dir="2700000">
                    <a:prstClr val="black">
                      <a:alpha val="50000"/>
                    </a:prstClr>
                  </a:innerShdw>
                </a:effectLst>
                <a:uLnTx/>
                <a:uFillTx/>
                <a:latin typeface="Arial-Rounded" panose="020B0500000000000000" pitchFamily="34" charset="0"/>
                <a:ea typeface="Arial-Rounded" panose="020B0500000000000000" pitchFamily="34" charset="0"/>
                <a:cs typeface="Arial-Rounded" panose="020B0500000000000000" pitchFamily="34" charset="0"/>
              </a:rPr>
              <a:t>oan</a:t>
            </a:r>
            <a:r>
              <a:rPr kumimoji="0" lang="en-US" altLang="zh-CN" sz="5400" b="1" i="0" u="none" strike="noStrike" kern="1200" cap="none" spc="0" normalizeH="0" baseline="0" noProof="0" dirty="0">
                <a:ln>
                  <a:noFill/>
                </a:ln>
                <a:solidFill>
                  <a:srgbClr val="FF0000"/>
                </a:solidFill>
                <a:effectLst>
                  <a:innerShdw blurRad="63500" dist="50800" dir="2700000">
                    <a:prstClr val="black">
                      <a:alpha val="50000"/>
                    </a:prstClr>
                  </a:inn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5400" b="1" i="0" u="none" strike="noStrike" kern="1200" cap="none" spc="0" normalizeH="0" baseline="0" noProof="0" dirty="0" err="1">
                <a:ln>
                  <a:noFill/>
                </a:ln>
                <a:solidFill>
                  <a:srgbClr val="FF0000"/>
                </a:solidFill>
                <a:effectLst>
                  <a:innerShdw blurRad="63500" dist="50800" dir="2700000">
                    <a:prstClr val="black">
                      <a:alpha val="50000"/>
                    </a:prstClr>
                  </a:innerShdw>
                </a:effectLst>
                <a:uLnTx/>
                <a:uFillTx/>
                <a:latin typeface="Arial-Rounded" panose="020B0500000000000000" pitchFamily="34" charset="0"/>
                <a:ea typeface="Arial-Rounded" panose="020B0500000000000000" pitchFamily="34" charset="0"/>
                <a:cs typeface="Arial-Rounded" panose="020B0500000000000000" pitchFamily="34" charset="0"/>
              </a:rPr>
              <a:t>oăn</a:t>
            </a:r>
            <a:r>
              <a:rPr kumimoji="0" lang="en-US" altLang="zh-CN" sz="5400" b="1" i="0" u="none" strike="noStrike" kern="1200" cap="none" spc="0" normalizeH="0" baseline="0" noProof="0" dirty="0">
                <a:ln>
                  <a:noFill/>
                </a:ln>
                <a:solidFill>
                  <a:srgbClr val="FF0000"/>
                </a:solidFill>
                <a:effectLst>
                  <a:innerShdw blurRad="63500" dist="50800" dir="2700000">
                    <a:prstClr val="black">
                      <a:alpha val="50000"/>
                    </a:prstClr>
                  </a:innerShdw>
                </a:effectLst>
                <a:uLnTx/>
                <a:uFillTx/>
                <a:latin typeface="Arial-Rounded" panose="020B0500000000000000" pitchFamily="34" charset="0"/>
                <a:ea typeface="Arial-Rounded" panose="020B0500000000000000" pitchFamily="34" charset="0"/>
                <a:cs typeface="Arial-Rounded" panose="020B0500000000000000" pitchFamily="34" charset="0"/>
              </a:rPr>
              <a:t>  oat  </a:t>
            </a:r>
            <a:r>
              <a:rPr kumimoji="0" lang="en-US" altLang="zh-CN" sz="5400" b="1" i="0" u="none" strike="noStrike" kern="1200" cap="none" spc="0" normalizeH="0" baseline="0" noProof="0" dirty="0" err="1">
                <a:ln>
                  <a:noFill/>
                </a:ln>
                <a:solidFill>
                  <a:srgbClr val="FF0000"/>
                </a:solidFill>
                <a:effectLst>
                  <a:innerShdw blurRad="63500" dist="50800" dir="2700000">
                    <a:prstClr val="black">
                      <a:alpha val="50000"/>
                    </a:prstClr>
                  </a:innerShdw>
                </a:effectLst>
                <a:uLnTx/>
                <a:uFillTx/>
                <a:latin typeface="Arial-Rounded" panose="020B0500000000000000" pitchFamily="34" charset="0"/>
                <a:ea typeface="Arial-Rounded" panose="020B0500000000000000" pitchFamily="34" charset="0"/>
                <a:cs typeface="Arial-Rounded" panose="020B0500000000000000" pitchFamily="34" charset="0"/>
              </a:rPr>
              <a:t>oắt</a:t>
            </a:r>
            <a:endParaRPr kumimoji="0" lang="zh-CN" altLang="en-US" sz="5400" b="1" i="0" u="none" strike="noStrike" kern="1200" cap="none" spc="0" normalizeH="0" baseline="0" noProof="0" dirty="0">
              <a:ln>
                <a:noFill/>
              </a:ln>
              <a:solidFill>
                <a:srgbClr val="FF0000"/>
              </a:solidFill>
              <a:effectLst>
                <a:innerShdw blurRad="63500" dist="50800" dir="2700000">
                  <a:prstClr val="black">
                    <a:alpha val="50000"/>
                  </a:prstClr>
                </a:inn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t="9917" b="62424"/>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600199" y="4831337"/>
            <a:ext cx="6079975" cy="1497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grpSp>
        <p:nvGrpSpPr>
          <p:cNvPr id="4100" name="Group 3"/>
          <p:cNvGrpSpPr/>
          <p:nvPr/>
        </p:nvGrpSpPr>
        <p:grpSpPr bwMode="auto">
          <a:xfrm>
            <a:off x="1170783" y="595311"/>
            <a:ext cx="2881312" cy="998538"/>
            <a:chOff x="1233053" y="1094509"/>
            <a:chExt cx="2881746" cy="762000"/>
          </a:xfrm>
        </p:grpSpPr>
        <p:sp>
          <p:nvSpPr>
            <p:cNvPr id="6" name="Rounded Rectangle 5"/>
            <p:cNvSpPr/>
            <p:nvPr/>
          </p:nvSpPr>
          <p:spPr>
            <a:xfrm>
              <a:off x="1607759" y="1094509"/>
              <a:ext cx="250704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a:latin typeface="Arial-Rounded" panose="020B0500000000000000" pitchFamily="34" charset="0"/>
                  <a:ea typeface="Arial-Rounded" panose="020B0500000000000000" pitchFamily="34" charset="0"/>
                  <a:cs typeface="Arial-Rounded" panose="020B0500000000000000" pitchFamily="34" charset="0"/>
                </a:rPr>
                <a:t>Nhận</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biết</a:t>
              </a:r>
              <a:endParaRPr lang="vi-VN" sz="28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Oval 7"/>
            <p:cNvSpPr/>
            <p:nvPr/>
          </p:nvSpPr>
          <p:spPr>
            <a:xfrm>
              <a:off x="1233053" y="1094509"/>
              <a:ext cx="747825" cy="762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a:solidFill>
                    <a:schemeClr val="tx1"/>
                  </a:solidFill>
                  <a:latin typeface="Arial-Rounded" panose="020B0500000000000000" pitchFamily="34" charset="0"/>
                  <a:ea typeface="Arial-Rounded" panose="020B0500000000000000" pitchFamily="34" charset="0"/>
                  <a:cs typeface="Arial-Rounded" panose="020B0500000000000000" pitchFamily="34" charset="0"/>
                </a:rPr>
                <a:t>1</a:t>
              </a:r>
              <a:endParaRPr lang="vi-VN" sz="4800" b="1">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 name="TextBox 1">
            <a:extLst>
              <a:ext uri="{FF2B5EF4-FFF2-40B4-BE49-F238E27FC236}">
                <a16:creationId xmlns:a16="http://schemas.microsoft.com/office/drawing/2014/main" id="{D5BBA2B0-D768-47F7-AE6A-BE3D6EEE8E5F}"/>
              </a:ext>
            </a:extLst>
          </p:cNvPr>
          <p:cNvSpPr txBox="1"/>
          <p:nvPr/>
        </p:nvSpPr>
        <p:spPr>
          <a:xfrm>
            <a:off x="708720" y="4831337"/>
            <a:ext cx="7862935" cy="1323439"/>
          </a:xfrm>
          <a:prstGeom prst="rect">
            <a:avLst/>
          </a:prstGeom>
          <a:noFill/>
        </p:spPr>
        <p:txBody>
          <a:bodyPr wrap="square" rtlCol="0">
            <a:spAutoFit/>
          </a:bodyPr>
          <a:lstStyle/>
          <a:p>
            <a:pPr indent="457200"/>
            <a:r>
              <a:rPr lang="en-US" sz="4000" dirty="0" err="1">
                <a:latin typeface="Arial-Rounded" panose="020B0500000000000000" pitchFamily="34" charset="0"/>
                <a:ea typeface="Arial-Rounded" panose="020B0500000000000000" pitchFamily="34" charset="0"/>
                <a:cs typeface="Arial-Rounded" panose="020B0500000000000000" pitchFamily="34" charset="0"/>
              </a:rPr>
              <a:t>Trên</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phim</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h</a:t>
            </a:r>
            <a:r>
              <a:rPr lang="en-US" sz="4000" dirty="0" err="1">
                <a:solidFill>
                  <a:srgbClr val="FF33CC"/>
                </a:solidFill>
                <a:latin typeface="Arial-Rounded" panose="020B0500000000000000" pitchFamily="34" charset="0"/>
                <a:ea typeface="Arial-Rounded" panose="020B0500000000000000" pitchFamily="34" charset="0"/>
                <a:cs typeface="Arial-Rounded" panose="020B0500000000000000" pitchFamily="34" charset="0"/>
              </a:rPr>
              <a:t>oạt</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hình</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voi</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bước</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kh</a:t>
            </a:r>
            <a:r>
              <a:rPr lang="en-US" sz="4000" dirty="0" err="1">
                <a:solidFill>
                  <a:srgbClr val="FF33CC"/>
                </a:solidFill>
                <a:latin typeface="Arial-Rounded" panose="020B0500000000000000" pitchFamily="34" charset="0"/>
                <a:ea typeface="Arial-Rounded" panose="020B0500000000000000" pitchFamily="34" charset="0"/>
                <a:cs typeface="Arial-Rounded" panose="020B0500000000000000" pitchFamily="34" charset="0"/>
              </a:rPr>
              <a:t>oan</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thai</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thỏ</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chạy</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th</a:t>
            </a:r>
            <a:r>
              <a:rPr lang="en-US" sz="4000" dirty="0" err="1">
                <a:solidFill>
                  <a:srgbClr val="FF33CC"/>
                </a:solidFill>
                <a:latin typeface="Arial-Rounded" panose="020B0500000000000000" pitchFamily="34" charset="0"/>
                <a:ea typeface="Arial-Rounded" panose="020B0500000000000000" pitchFamily="34" charset="0"/>
                <a:cs typeface="Arial-Rounded" panose="020B0500000000000000" pitchFamily="34" charset="0"/>
              </a:rPr>
              <a:t>oăn</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th</a:t>
            </a:r>
            <a:r>
              <a:rPr lang="en-US" sz="4000" dirty="0" err="1">
                <a:solidFill>
                  <a:srgbClr val="FF33CC"/>
                </a:solidFill>
                <a:latin typeface="Arial-Rounded" panose="020B0500000000000000" pitchFamily="34" charset="0"/>
                <a:ea typeface="Arial-Rounded" panose="020B0500000000000000" pitchFamily="34" charset="0"/>
                <a:cs typeface="Arial-Rounded" panose="020B0500000000000000" pitchFamily="34" charset="0"/>
              </a:rPr>
              <a:t>oắt</a:t>
            </a:r>
            <a:r>
              <a:rPr lang="en-US" sz="4000" dirty="0">
                <a:latin typeface="Arial-Rounded" panose="020B0500000000000000" pitchFamily="34" charset="0"/>
                <a:ea typeface="Arial-Rounded" panose="020B0500000000000000" pitchFamily="34" charset="0"/>
                <a:cs typeface="Arial-Rounded" panose="020B0500000000000000" pitchFamily="34" charset="0"/>
              </a:rPr>
              <a:t>.</a:t>
            </a:r>
            <a:endParaRPr lang="en-US" sz="4000" dirty="0">
              <a:solidFill>
                <a:srgbClr val="FF33CC"/>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939512" y="2818438"/>
            <a:ext cx="2123468" cy="1398008"/>
          </a:xfrm>
          <a:prstGeom prst="rect">
            <a:avLst/>
          </a:prstGeom>
          <a:solidFill>
            <a:srgbClr val="EBF6F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lnSpc>
                <a:spcPct val="120000"/>
              </a:lnSpc>
              <a:spcBef>
                <a:spcPts val="799"/>
              </a:spcBef>
              <a:spcAft>
                <a:spcPts val="0"/>
              </a:spcAft>
            </a:pPr>
            <a:r>
              <a:rPr lang="en-US" sz="8800">
                <a:solidFill>
                  <a:srgbClr val="0070C0"/>
                </a:solidFill>
                <a:latin typeface="Arial-Rounded" pitchFamily="34" charset="0"/>
                <a:ea typeface="Arial-Rounded" pitchFamily="34" charset="0"/>
                <a:cs typeface="Arial-Rounded" pitchFamily="34" charset="0"/>
              </a:rPr>
              <a:t>kh</a:t>
            </a:r>
          </a:p>
        </p:txBody>
      </p:sp>
      <p:sp>
        <p:nvSpPr>
          <p:cNvPr id="9" name="Title 1"/>
          <p:cNvSpPr txBox="1">
            <a:spLocks/>
          </p:cNvSpPr>
          <p:nvPr/>
        </p:nvSpPr>
        <p:spPr>
          <a:xfrm>
            <a:off x="6136325" y="2818438"/>
            <a:ext cx="2123468" cy="1398008"/>
          </a:xfrm>
          <a:prstGeom prst="rect">
            <a:avLst/>
          </a:prstGeom>
          <a:solidFill>
            <a:srgbClr val="EBF6F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lnSpc>
                <a:spcPct val="120000"/>
              </a:lnSpc>
              <a:spcBef>
                <a:spcPts val="799"/>
              </a:spcBef>
              <a:spcAft>
                <a:spcPts val="0"/>
              </a:spcAft>
            </a:pPr>
            <a:r>
              <a:rPr lang="en-US" sz="8800">
                <a:solidFill>
                  <a:srgbClr val="FF0000"/>
                </a:solidFill>
                <a:latin typeface="Arial-Rounded" pitchFamily="34" charset="0"/>
                <a:ea typeface="Arial-Rounded" pitchFamily="34" charset="0"/>
                <a:cs typeface="Arial-Rounded" pitchFamily="34" charset="0"/>
              </a:rPr>
              <a:t>oan</a:t>
            </a:r>
          </a:p>
        </p:txBody>
      </p:sp>
      <p:sp>
        <p:nvSpPr>
          <p:cNvPr id="10" name="Title 1"/>
          <p:cNvSpPr txBox="1">
            <a:spLocks/>
          </p:cNvSpPr>
          <p:nvPr/>
        </p:nvSpPr>
        <p:spPr>
          <a:xfrm>
            <a:off x="3940820" y="4271442"/>
            <a:ext cx="4295089" cy="1432470"/>
          </a:xfrm>
          <a:prstGeom prst="rect">
            <a:avLst/>
          </a:prstGeom>
          <a:solidFill>
            <a:srgbClr val="EBF6F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lnSpc>
                <a:spcPct val="120000"/>
              </a:lnSpc>
              <a:spcBef>
                <a:spcPts val="799"/>
              </a:spcBef>
              <a:spcAft>
                <a:spcPts val="0"/>
              </a:spcAft>
            </a:pPr>
            <a:r>
              <a:rPr lang="en-US" sz="8800">
                <a:solidFill>
                  <a:srgbClr val="0070C0"/>
                </a:solidFill>
                <a:latin typeface="Arial-Rounded" pitchFamily="34" charset="0"/>
                <a:ea typeface="Arial-Rounded" pitchFamily="34" charset="0"/>
                <a:cs typeface="Arial-Rounded" pitchFamily="34" charset="0"/>
              </a:rPr>
              <a:t>kh</a:t>
            </a:r>
            <a:r>
              <a:rPr lang="en-US" sz="8800">
                <a:solidFill>
                  <a:srgbClr val="FF0000"/>
                </a:solidFill>
                <a:latin typeface="Arial-Rounded" pitchFamily="34" charset="0"/>
                <a:ea typeface="Arial-Rounded" pitchFamily="34" charset="0"/>
                <a:cs typeface="Arial-Rounded" pitchFamily="34" charset="0"/>
              </a:rPr>
              <a:t>oan</a:t>
            </a:r>
          </a:p>
        </p:txBody>
      </p:sp>
      <p:grpSp>
        <p:nvGrpSpPr>
          <p:cNvPr id="34" name="Group 33"/>
          <p:cNvGrpSpPr/>
          <p:nvPr/>
        </p:nvGrpSpPr>
        <p:grpSpPr>
          <a:xfrm>
            <a:off x="230477" y="203423"/>
            <a:ext cx="2621250" cy="941185"/>
            <a:chOff x="63500" y="1429216"/>
            <a:chExt cx="1970813" cy="705889"/>
          </a:xfrm>
        </p:grpSpPr>
        <p:sp>
          <p:nvSpPr>
            <p:cNvPr id="35" name="Rounded Rectangle 34"/>
            <p:cNvSpPr/>
            <p:nvPr/>
          </p:nvSpPr>
          <p:spPr>
            <a:xfrm>
              <a:off x="384358" y="1429216"/>
              <a:ext cx="1649955"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4800">
                  <a:solidFill>
                    <a:prstClr val="white"/>
                  </a:solidFill>
                  <a:latin typeface="Arial-Rounded" pitchFamily="34" charset="0"/>
                  <a:ea typeface="Arial-Rounded" pitchFamily="34" charset="0"/>
                  <a:cs typeface="Arial-Rounded" pitchFamily="34" charset="0"/>
                </a:rPr>
                <a:t>Đọc</a:t>
              </a:r>
            </a:p>
          </p:txBody>
        </p:sp>
        <p:sp>
          <p:nvSpPr>
            <p:cNvPr id="36" name="Oval 35"/>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4800" dirty="0">
                  <a:solidFill>
                    <a:prstClr val="black"/>
                  </a:solidFill>
                  <a:latin typeface="Arial Rounded MT Bold" pitchFamily="34" charset="0"/>
                  <a:ea typeface="Arial-Rounded" pitchFamily="34" charset="0"/>
                  <a:cs typeface="Arial-Rounded" pitchFamily="34" charset="0"/>
                </a:rPr>
                <a:t>2</a:t>
              </a:r>
            </a:p>
          </p:txBody>
        </p:sp>
      </p:grpSp>
      <p:sp>
        <p:nvSpPr>
          <p:cNvPr id="24" name="Title 1"/>
          <p:cNvSpPr txBox="1">
            <a:spLocks/>
          </p:cNvSpPr>
          <p:nvPr/>
        </p:nvSpPr>
        <p:spPr>
          <a:xfrm>
            <a:off x="1457932" y="1295400"/>
            <a:ext cx="2123468"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8800">
                <a:solidFill>
                  <a:srgbClr val="FF0000"/>
                </a:solidFill>
                <a:latin typeface="Arial-Rounded" pitchFamily="34" charset="0"/>
                <a:ea typeface="Arial-Rounded" pitchFamily="34" charset="0"/>
                <a:cs typeface="Arial-Rounded" pitchFamily="34" charset="0"/>
              </a:rPr>
              <a:t>oan</a:t>
            </a:r>
          </a:p>
        </p:txBody>
      </p:sp>
      <p:sp>
        <p:nvSpPr>
          <p:cNvPr id="26" name="Title 1"/>
          <p:cNvSpPr txBox="1">
            <a:spLocks/>
          </p:cNvSpPr>
          <p:nvPr/>
        </p:nvSpPr>
        <p:spPr>
          <a:xfrm>
            <a:off x="3589454" y="1295400"/>
            <a:ext cx="2826337"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8800">
                <a:solidFill>
                  <a:srgbClr val="FF0000"/>
                </a:solidFill>
                <a:latin typeface="Arial-Rounded" pitchFamily="34" charset="0"/>
                <a:ea typeface="Arial-Rounded" pitchFamily="34" charset="0"/>
                <a:cs typeface="Arial-Rounded" pitchFamily="34" charset="0"/>
              </a:rPr>
              <a:t>oăn</a:t>
            </a:r>
          </a:p>
        </p:txBody>
      </p:sp>
      <p:sp>
        <p:nvSpPr>
          <p:cNvPr id="11" name="Title 1"/>
          <p:cNvSpPr txBox="1">
            <a:spLocks/>
          </p:cNvSpPr>
          <p:nvPr/>
        </p:nvSpPr>
        <p:spPr>
          <a:xfrm>
            <a:off x="6248400" y="1295400"/>
            <a:ext cx="2123468"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8800">
                <a:solidFill>
                  <a:srgbClr val="FF0000"/>
                </a:solidFill>
                <a:latin typeface="Arial-Rounded" pitchFamily="34" charset="0"/>
                <a:ea typeface="Arial-Rounded" pitchFamily="34" charset="0"/>
                <a:cs typeface="Arial-Rounded" pitchFamily="34" charset="0"/>
              </a:rPr>
              <a:t>oat</a:t>
            </a:r>
          </a:p>
        </p:txBody>
      </p:sp>
      <p:sp>
        <p:nvSpPr>
          <p:cNvPr id="12" name="Title 1"/>
          <p:cNvSpPr txBox="1">
            <a:spLocks/>
          </p:cNvSpPr>
          <p:nvPr/>
        </p:nvSpPr>
        <p:spPr>
          <a:xfrm>
            <a:off x="8107181" y="1295400"/>
            <a:ext cx="2826337"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8800">
                <a:solidFill>
                  <a:srgbClr val="FF0000"/>
                </a:solidFill>
                <a:latin typeface="Arial-Rounded" pitchFamily="34" charset="0"/>
                <a:ea typeface="Arial-Rounded" pitchFamily="34" charset="0"/>
                <a:cs typeface="Arial-Rounded" pitchFamily="34" charset="0"/>
              </a:rPr>
              <a:t>oăt</a:t>
            </a:r>
          </a:p>
        </p:txBody>
      </p:sp>
    </p:spTree>
    <p:extLst>
      <p:ext uri="{BB962C8B-B14F-4D97-AF65-F5344CB8AC3E}">
        <p14:creationId xmlns:p14="http://schemas.microsoft.com/office/powerpoint/2010/main" val="7617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4" grpId="0"/>
      <p:bldP spid="26"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572057" y="47675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6000">
                <a:solidFill>
                  <a:srgbClr val="0070C0"/>
                </a:solidFill>
                <a:latin typeface="Arial-Rounded" pitchFamily="34" charset="0"/>
                <a:ea typeface="Arial-Rounded" pitchFamily="34" charset="0"/>
                <a:cs typeface="Arial-Rounded" pitchFamily="34" charset="0"/>
              </a:rPr>
              <a:t>hoạt</a:t>
            </a:r>
          </a:p>
        </p:txBody>
      </p:sp>
      <p:sp>
        <p:nvSpPr>
          <p:cNvPr id="32" name="Title 1"/>
          <p:cNvSpPr txBox="1">
            <a:spLocks/>
          </p:cNvSpPr>
          <p:nvPr/>
        </p:nvSpPr>
        <p:spPr>
          <a:xfrm>
            <a:off x="3488407" y="4767558"/>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6000">
                <a:solidFill>
                  <a:srgbClr val="0070C0"/>
                </a:solidFill>
                <a:latin typeface="Arial-Rounded" pitchFamily="34" charset="0"/>
                <a:ea typeface="Arial-Rounded" pitchFamily="34" charset="0"/>
                <a:cs typeface="Arial-Rounded" pitchFamily="34" charset="0"/>
              </a:rPr>
              <a:t>khoát</a:t>
            </a:r>
          </a:p>
        </p:txBody>
      </p:sp>
      <p:sp>
        <p:nvSpPr>
          <p:cNvPr id="33" name="Title 1"/>
          <p:cNvSpPr txBox="1">
            <a:spLocks/>
          </p:cNvSpPr>
          <p:nvPr/>
        </p:nvSpPr>
        <p:spPr>
          <a:xfrm>
            <a:off x="6201633" y="4767558"/>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6000">
                <a:solidFill>
                  <a:srgbClr val="0070C0"/>
                </a:solidFill>
                <a:latin typeface="Arial-Rounded" pitchFamily="34" charset="0"/>
                <a:ea typeface="Arial-Rounded" pitchFamily="34" charset="0"/>
                <a:cs typeface="Arial-Rounded" pitchFamily="34" charset="0"/>
              </a:rPr>
              <a:t>toán</a:t>
            </a:r>
          </a:p>
        </p:txBody>
      </p:sp>
      <p:sp>
        <p:nvSpPr>
          <p:cNvPr id="34" name="Title 1"/>
          <p:cNvSpPr txBox="1">
            <a:spLocks/>
          </p:cNvSpPr>
          <p:nvPr/>
        </p:nvSpPr>
        <p:spPr>
          <a:xfrm>
            <a:off x="1265317" y="45912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6000">
                <a:solidFill>
                  <a:srgbClr val="FF0000"/>
                </a:solidFill>
                <a:latin typeface="Arial-Rounded" pitchFamily="34" charset="0"/>
                <a:ea typeface="Arial-Rounded" pitchFamily="34" charset="0"/>
                <a:cs typeface="Arial-Rounded" pitchFamily="34" charset="0"/>
              </a:rPr>
              <a:t>oat</a:t>
            </a:r>
          </a:p>
        </p:txBody>
      </p:sp>
      <p:sp>
        <p:nvSpPr>
          <p:cNvPr id="35" name="Title 1"/>
          <p:cNvSpPr txBox="1">
            <a:spLocks/>
          </p:cNvSpPr>
          <p:nvPr/>
        </p:nvSpPr>
        <p:spPr>
          <a:xfrm>
            <a:off x="4231011" y="45912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6000">
                <a:solidFill>
                  <a:srgbClr val="FF0000"/>
                </a:solidFill>
                <a:latin typeface="Arial-Rounded" pitchFamily="34" charset="0"/>
                <a:ea typeface="Arial-Rounded" pitchFamily="34" charset="0"/>
                <a:cs typeface="Arial-Rounded" pitchFamily="34" charset="0"/>
              </a:rPr>
              <a:t>oat</a:t>
            </a:r>
          </a:p>
        </p:txBody>
      </p:sp>
      <p:sp>
        <p:nvSpPr>
          <p:cNvPr id="36" name="Title 1"/>
          <p:cNvSpPr txBox="1">
            <a:spLocks/>
          </p:cNvSpPr>
          <p:nvPr/>
        </p:nvSpPr>
        <p:spPr>
          <a:xfrm>
            <a:off x="6661935" y="45912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6000">
                <a:solidFill>
                  <a:srgbClr val="FF0000"/>
                </a:solidFill>
                <a:latin typeface="Arial-Rounded" pitchFamily="34" charset="0"/>
                <a:ea typeface="Arial-Rounded" pitchFamily="34" charset="0"/>
                <a:cs typeface="Arial-Rounded" pitchFamily="34" charset="0"/>
              </a:rPr>
              <a:t>oan</a:t>
            </a:r>
          </a:p>
        </p:txBody>
      </p:sp>
      <p:sp>
        <p:nvSpPr>
          <p:cNvPr id="37" name="Title 1"/>
          <p:cNvSpPr txBox="1">
            <a:spLocks/>
          </p:cNvSpPr>
          <p:nvPr/>
        </p:nvSpPr>
        <p:spPr>
          <a:xfrm>
            <a:off x="8877857" y="47675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6000">
                <a:solidFill>
                  <a:srgbClr val="0070C0"/>
                </a:solidFill>
                <a:latin typeface="Arial-Rounded" pitchFamily="34" charset="0"/>
                <a:ea typeface="Arial-Rounded" pitchFamily="34" charset="0"/>
                <a:cs typeface="Arial-Rounded" pitchFamily="34" charset="0"/>
              </a:rPr>
              <a:t>xoan</a:t>
            </a:r>
          </a:p>
        </p:txBody>
      </p:sp>
      <p:sp>
        <p:nvSpPr>
          <p:cNvPr id="38" name="Title 1"/>
          <p:cNvSpPr txBox="1">
            <a:spLocks/>
          </p:cNvSpPr>
          <p:nvPr/>
        </p:nvSpPr>
        <p:spPr>
          <a:xfrm>
            <a:off x="9539172" y="45912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6000">
                <a:solidFill>
                  <a:srgbClr val="FF0000"/>
                </a:solidFill>
                <a:latin typeface="Arial-Rounded" pitchFamily="34" charset="0"/>
                <a:ea typeface="Arial-Rounded" pitchFamily="34" charset="0"/>
                <a:cs typeface="Arial-Rounded" pitchFamily="34" charset="0"/>
              </a:rPr>
              <a:t>oan</a:t>
            </a:r>
          </a:p>
        </p:txBody>
      </p:sp>
      <p:sp>
        <p:nvSpPr>
          <p:cNvPr id="39" name="Title 1"/>
          <p:cNvSpPr txBox="1">
            <a:spLocks/>
          </p:cNvSpPr>
          <p:nvPr/>
        </p:nvSpPr>
        <p:spPr>
          <a:xfrm>
            <a:off x="631004" y="58343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6000">
                <a:solidFill>
                  <a:srgbClr val="0070C0"/>
                </a:solidFill>
                <a:latin typeface="Arial-Rounded" pitchFamily="34" charset="0"/>
                <a:ea typeface="Arial-Rounded" pitchFamily="34" charset="0"/>
                <a:cs typeface="Arial-Rounded" pitchFamily="34" charset="0"/>
              </a:rPr>
              <a:t>choắt</a:t>
            </a:r>
          </a:p>
        </p:txBody>
      </p:sp>
      <p:sp>
        <p:nvSpPr>
          <p:cNvPr id="40" name="Title 1"/>
          <p:cNvSpPr txBox="1">
            <a:spLocks/>
          </p:cNvSpPr>
          <p:nvPr/>
        </p:nvSpPr>
        <p:spPr>
          <a:xfrm>
            <a:off x="3496923" y="5834358"/>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6000">
                <a:solidFill>
                  <a:srgbClr val="0070C0"/>
                </a:solidFill>
                <a:latin typeface="Arial-Rounded" pitchFamily="34" charset="0"/>
                <a:ea typeface="Arial-Rounded" pitchFamily="34" charset="0"/>
                <a:cs typeface="Arial-Rounded" pitchFamily="34" charset="0"/>
              </a:rPr>
              <a:t>hoắt</a:t>
            </a:r>
          </a:p>
        </p:txBody>
      </p:sp>
      <p:sp>
        <p:nvSpPr>
          <p:cNvPr id="41" name="Title 1"/>
          <p:cNvSpPr txBox="1">
            <a:spLocks/>
          </p:cNvSpPr>
          <p:nvPr/>
        </p:nvSpPr>
        <p:spPr>
          <a:xfrm>
            <a:off x="6210149" y="5834358"/>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6000">
                <a:solidFill>
                  <a:srgbClr val="0070C0"/>
                </a:solidFill>
                <a:latin typeface="Arial-Rounded" pitchFamily="34" charset="0"/>
                <a:ea typeface="Arial-Rounded" pitchFamily="34" charset="0"/>
                <a:cs typeface="Arial-Rounded" pitchFamily="34" charset="0"/>
              </a:rPr>
              <a:t>ngoằn</a:t>
            </a:r>
          </a:p>
        </p:txBody>
      </p:sp>
      <p:sp>
        <p:nvSpPr>
          <p:cNvPr id="42" name="Title 1"/>
          <p:cNvSpPr txBox="1">
            <a:spLocks/>
          </p:cNvSpPr>
          <p:nvPr/>
        </p:nvSpPr>
        <p:spPr>
          <a:xfrm>
            <a:off x="1488525" y="56580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6000">
                <a:solidFill>
                  <a:srgbClr val="FF0000"/>
                </a:solidFill>
                <a:latin typeface="Arial-Rounded" pitchFamily="34" charset="0"/>
                <a:ea typeface="Arial-Rounded" pitchFamily="34" charset="0"/>
                <a:cs typeface="Arial-Rounded" pitchFamily="34" charset="0"/>
              </a:rPr>
              <a:t>oăt</a:t>
            </a:r>
          </a:p>
        </p:txBody>
      </p:sp>
      <p:sp>
        <p:nvSpPr>
          <p:cNvPr id="43" name="Title 1"/>
          <p:cNvSpPr txBox="1">
            <a:spLocks/>
          </p:cNvSpPr>
          <p:nvPr/>
        </p:nvSpPr>
        <p:spPr>
          <a:xfrm>
            <a:off x="4063621" y="56580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6000">
                <a:solidFill>
                  <a:srgbClr val="FF0000"/>
                </a:solidFill>
                <a:latin typeface="Arial-Rounded" pitchFamily="34" charset="0"/>
                <a:ea typeface="Arial-Rounded" pitchFamily="34" charset="0"/>
                <a:cs typeface="Arial-Rounded" pitchFamily="34" charset="0"/>
              </a:rPr>
              <a:t>oăt</a:t>
            </a:r>
          </a:p>
        </p:txBody>
      </p:sp>
      <p:sp>
        <p:nvSpPr>
          <p:cNvPr id="44" name="Title 1"/>
          <p:cNvSpPr txBox="1">
            <a:spLocks/>
          </p:cNvSpPr>
          <p:nvPr/>
        </p:nvSpPr>
        <p:spPr>
          <a:xfrm>
            <a:off x="6985228" y="56580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6000">
                <a:solidFill>
                  <a:srgbClr val="FF0000"/>
                </a:solidFill>
                <a:latin typeface="Arial-Rounded" pitchFamily="34" charset="0"/>
                <a:ea typeface="Arial-Rounded" pitchFamily="34" charset="0"/>
                <a:cs typeface="Arial-Rounded" pitchFamily="34" charset="0"/>
              </a:rPr>
              <a:t>oăn</a:t>
            </a:r>
          </a:p>
        </p:txBody>
      </p:sp>
      <p:sp>
        <p:nvSpPr>
          <p:cNvPr id="45" name="Title 1"/>
          <p:cNvSpPr txBox="1">
            <a:spLocks/>
          </p:cNvSpPr>
          <p:nvPr/>
        </p:nvSpPr>
        <p:spPr>
          <a:xfrm>
            <a:off x="8853715" y="58343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6000">
                <a:solidFill>
                  <a:srgbClr val="0070C0"/>
                </a:solidFill>
                <a:latin typeface="Arial-Rounded" pitchFamily="34" charset="0"/>
                <a:ea typeface="Arial-Rounded" pitchFamily="34" charset="0"/>
                <a:cs typeface="Arial-Rounded" pitchFamily="34" charset="0"/>
              </a:rPr>
              <a:t>thoăn</a:t>
            </a:r>
          </a:p>
        </p:txBody>
      </p:sp>
      <p:sp>
        <p:nvSpPr>
          <p:cNvPr id="46" name="Title 1"/>
          <p:cNvSpPr txBox="1">
            <a:spLocks/>
          </p:cNvSpPr>
          <p:nvPr/>
        </p:nvSpPr>
        <p:spPr>
          <a:xfrm>
            <a:off x="9637238" y="56580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6000">
                <a:solidFill>
                  <a:srgbClr val="FF0000"/>
                </a:solidFill>
                <a:latin typeface="Arial-Rounded" pitchFamily="34" charset="0"/>
                <a:ea typeface="Arial-Rounded" pitchFamily="34" charset="0"/>
                <a:cs typeface="Arial-Rounded" pitchFamily="34" charset="0"/>
              </a:rPr>
              <a:t>oăn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6754" y="116576"/>
            <a:ext cx="8268120" cy="4650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5718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87181" y="5591906"/>
            <a:ext cx="697913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9600">
                <a:solidFill>
                  <a:srgbClr val="0070C0"/>
                </a:solidFill>
                <a:latin typeface="Arial-Rounded" pitchFamily="34" charset="0"/>
                <a:ea typeface="Arial-Rounded" pitchFamily="34" charset="0"/>
                <a:cs typeface="Arial-Rounded" pitchFamily="34" charset="0"/>
              </a:rPr>
              <a:t>hoa xoan</a:t>
            </a:r>
          </a:p>
        </p:txBody>
      </p:sp>
      <p:sp>
        <p:nvSpPr>
          <p:cNvPr id="2" name="AutoShape 2"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17065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4" name="AutoShape 4"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323056"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 name="Title 1"/>
          <p:cNvSpPr txBox="1">
            <a:spLocks/>
          </p:cNvSpPr>
          <p:nvPr/>
        </p:nvSpPr>
        <p:spPr>
          <a:xfrm>
            <a:off x="6194786" y="5591906"/>
            <a:ext cx="2359744"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9600">
                <a:solidFill>
                  <a:srgbClr val="FF0000"/>
                </a:solidFill>
                <a:latin typeface="Arial-Rounded" pitchFamily="34" charset="0"/>
                <a:ea typeface="Arial-Rounded" pitchFamily="34" charset="0"/>
                <a:cs typeface="Arial-Rounded" pitchFamily="34" charset="0"/>
              </a:rPr>
              <a:t>oan</a:t>
            </a:r>
          </a:p>
        </p:txBody>
      </p:sp>
      <p:pic>
        <p:nvPicPr>
          <p:cNvPr id="2050" name="Picture 2" descr="Hoa Xoan - Ý Nghĩa Và Công Dụng Tuyệt Vời Trong Cuộc Số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8359" y="176153"/>
            <a:ext cx="6676777" cy="50051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uyển tập 30 hình nền hoa xoan thân thuộc cho máy tín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2960" y="152401"/>
            <a:ext cx="7755897" cy="519483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ầu đông thương nhớ…"/>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2448" y="174596"/>
            <a:ext cx="7820530" cy="5215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500"/>
                                        <p:tgtEl>
                                          <p:spTgt spid="20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054"/>
                                        </p:tgtEl>
                                      </p:cBhvr>
                                    </p:animEffect>
                                    <p:set>
                                      <p:cBhvr>
                                        <p:cTn id="12" dur="1" fill="hold">
                                          <p:stCondLst>
                                            <p:cond delay="499"/>
                                          </p:stCondLst>
                                        </p:cTn>
                                        <p:tgtEl>
                                          <p:spTgt spid="205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5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052"/>
                                        </p:tgtEl>
                                      </p:cBhvr>
                                    </p:animEffect>
                                    <p:set>
                                      <p:cBhvr>
                                        <p:cTn id="22" dur="1" fill="hold">
                                          <p:stCondLst>
                                            <p:cond delay="499"/>
                                          </p:stCondLst>
                                        </p:cTn>
                                        <p:tgtEl>
                                          <p:spTgt spid="205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fade">
                                      <p:cBhvr>
                                        <p:cTn id="27" dur="500"/>
                                        <p:tgtEl>
                                          <p:spTgt spid="205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32058" y="5439506"/>
            <a:ext cx="725168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9600">
                <a:solidFill>
                  <a:srgbClr val="0070C0"/>
                </a:solidFill>
                <a:latin typeface="Arial-Rounded" pitchFamily="34" charset="0"/>
                <a:ea typeface="Arial-Rounded" pitchFamily="34" charset="0"/>
                <a:cs typeface="Arial-Rounded" pitchFamily="34" charset="0"/>
              </a:rPr>
              <a:t>tóc xoăn</a:t>
            </a:r>
          </a:p>
        </p:txBody>
      </p:sp>
      <p:sp>
        <p:nvSpPr>
          <p:cNvPr id="6" name="Title 1"/>
          <p:cNvSpPr txBox="1">
            <a:spLocks/>
          </p:cNvSpPr>
          <p:nvPr/>
        </p:nvSpPr>
        <p:spPr>
          <a:xfrm>
            <a:off x="5791201" y="5439505"/>
            <a:ext cx="2895153"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9600">
                <a:solidFill>
                  <a:srgbClr val="FF0000"/>
                </a:solidFill>
                <a:latin typeface="Arial-Rounded" pitchFamily="34" charset="0"/>
                <a:ea typeface="Arial-Rounded" pitchFamily="34" charset="0"/>
                <a:cs typeface="Arial-Rounded" pitchFamily="34" charset="0"/>
              </a:rPr>
              <a:t>oăn</a:t>
            </a:r>
          </a:p>
        </p:txBody>
      </p:sp>
      <p:pic>
        <p:nvPicPr>
          <p:cNvPr id="3074" name="Picture 2" descr="Ông bố đơn thân dạy cách làm điệu cho con gái làm tan chảy trái tim chị em  - Làm cha mẹ"/>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070" b="5733"/>
          <a:stretch/>
        </p:blipFill>
        <p:spPr bwMode="auto">
          <a:xfrm>
            <a:off x="2084862" y="414068"/>
            <a:ext cx="7946074" cy="4330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552097" y="5562428"/>
            <a:ext cx="6638544"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9600">
                <a:solidFill>
                  <a:srgbClr val="0070C0"/>
                </a:solidFill>
                <a:latin typeface="Arial-Rounded" pitchFamily="34" charset="0"/>
                <a:ea typeface="Arial-Rounded" pitchFamily="34" charset="0"/>
                <a:cs typeface="Arial-Rounded" pitchFamily="34" charset="0"/>
              </a:rPr>
              <a:t>hoạt hình</a:t>
            </a:r>
          </a:p>
        </p:txBody>
      </p:sp>
      <p:sp>
        <p:nvSpPr>
          <p:cNvPr id="5" name="Title 1"/>
          <p:cNvSpPr txBox="1">
            <a:spLocks/>
          </p:cNvSpPr>
          <p:nvPr/>
        </p:nvSpPr>
        <p:spPr>
          <a:xfrm>
            <a:off x="3359988" y="5562428"/>
            <a:ext cx="318466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9600">
                <a:solidFill>
                  <a:srgbClr val="FF0000"/>
                </a:solidFill>
                <a:latin typeface="Arial-Rounded" pitchFamily="34" charset="0"/>
                <a:ea typeface="Arial-Rounded" pitchFamily="34" charset="0"/>
                <a:cs typeface="Arial-Rounded" pitchFamily="34" charset="0"/>
              </a:rPr>
              <a:t>oat</a:t>
            </a:r>
          </a:p>
        </p:txBody>
      </p:sp>
      <p:pic>
        <p:nvPicPr>
          <p:cNvPr id="4098" name="Picture 2" descr="Xem Phim hoạt hình 3D hay, hot nhất 2017 - Phim Hoạt Hình 3D Mới Nhất 2017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04800"/>
            <a:ext cx="8327300" cy="4684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552097" y="5562428"/>
            <a:ext cx="6638544"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9600">
                <a:solidFill>
                  <a:srgbClr val="0070C0"/>
                </a:solidFill>
                <a:latin typeface="Arial-Rounded" pitchFamily="34" charset="0"/>
                <a:ea typeface="Arial-Rounded" pitchFamily="34" charset="0"/>
                <a:cs typeface="Arial-Rounded" pitchFamily="34" charset="0"/>
              </a:rPr>
              <a:t>nhọn hoắt</a:t>
            </a:r>
          </a:p>
        </p:txBody>
      </p:sp>
      <p:sp>
        <p:nvSpPr>
          <p:cNvPr id="5" name="Title 1"/>
          <p:cNvSpPr txBox="1">
            <a:spLocks/>
          </p:cNvSpPr>
          <p:nvPr/>
        </p:nvSpPr>
        <p:spPr>
          <a:xfrm>
            <a:off x="6052785" y="5562428"/>
            <a:ext cx="318466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9600">
                <a:solidFill>
                  <a:srgbClr val="FF0000"/>
                </a:solidFill>
                <a:latin typeface="Arial-Rounded" pitchFamily="34" charset="0"/>
                <a:ea typeface="Arial-Rounded" pitchFamily="34" charset="0"/>
                <a:cs typeface="Arial-Rounded" pitchFamily="34" charset="0"/>
              </a:rPr>
              <a:t>oăt</a:t>
            </a:r>
          </a:p>
        </p:txBody>
      </p:sp>
      <p:pic>
        <p:nvPicPr>
          <p:cNvPr id="5122" name="Picture 2" descr="Giới thiệu chi tiết về bút chì | Diễn Đàn Công Nghệ Thực Phẩm | Cộng Đồng  Dân Thực Phẩ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76" y="292750"/>
            <a:ext cx="5762625" cy="4529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55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227</Words>
  <Application>Microsoft Office PowerPoint</Application>
  <PresentationFormat>Widescreen</PresentationFormat>
  <Paragraphs>92</Paragraphs>
  <Slides>19</Slides>
  <Notes>13</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19</vt:i4>
      </vt:variant>
    </vt:vector>
  </HeadingPairs>
  <TitlesOfParts>
    <vt:vector size="31" baseType="lpstr">
      <vt:lpstr>等线</vt:lpstr>
      <vt:lpstr>Arial</vt:lpstr>
      <vt:lpstr>Arial Rounded MT Bold</vt:lpstr>
      <vt:lpstr>Arial-Rounded</vt:lpstr>
      <vt:lpstr>Calibri</vt:lpstr>
      <vt:lpstr>Calibri Light</vt:lpstr>
      <vt:lpstr>Cambria</vt:lpstr>
      <vt:lpstr>HP001 4 hàng</vt:lpstr>
      <vt:lpstr>Office Theme</vt:lpstr>
      <vt:lpstr>Office 主题</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c:creator>
  <cp:lastModifiedBy>Windows</cp:lastModifiedBy>
  <cp:revision>25</cp:revision>
  <dcterms:created xsi:type="dcterms:W3CDTF">2020-08-19T10:07:00Z</dcterms:created>
  <dcterms:modified xsi:type="dcterms:W3CDTF">2025-12-28T15:57:08Z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1033-11.2.0.9718</vt:lpwstr>
  </property>
</Properties>
</file>