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7" r:id="rId5"/>
    <p:sldId id="282" r:id="rId6"/>
    <p:sldId id="277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58" r:id="rId16"/>
    <p:sldId id="279" r:id="rId17"/>
    <p:sldId id="280" r:id="rId18"/>
  </p:sldIdLst>
  <p:sldSz cx="18288000" cy="10287000"/>
  <p:notesSz cx="6858000" cy="9144000"/>
  <p:embeddedFontLs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UVF Barmbrack" panose="020000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B8"/>
    <a:srgbClr val="F3625D"/>
    <a:srgbClr val="2D4756"/>
    <a:srgbClr val="35B195"/>
    <a:srgbClr val="D2F2EB"/>
    <a:srgbClr val="FFEAEF"/>
    <a:srgbClr val="F5A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3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7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8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4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grpSp>
        <p:nvGrpSpPr>
          <p:cNvPr id="13" name="Group 8"/>
          <p:cNvGrpSpPr/>
          <p:nvPr userDrawn="1"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5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936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grpSp>
        <p:nvGrpSpPr>
          <p:cNvPr id="13" name="Group 8"/>
          <p:cNvGrpSpPr/>
          <p:nvPr userDrawn="1"/>
        </p:nvGrpSpPr>
        <p:grpSpPr>
          <a:xfrm>
            <a:off x="457200" y="274638"/>
            <a:ext cx="17449800" cy="9745662"/>
            <a:chOff x="0" y="0"/>
            <a:chExt cx="4274726" cy="2167467"/>
          </a:xfrm>
        </p:grpSpPr>
        <p:sp>
          <p:nvSpPr>
            <p:cNvPr id="14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3810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5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8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629115">
            <a:off x="2749090" y="7397931"/>
            <a:ext cx="2375176" cy="3020891"/>
          </a:xfrm>
          <a:custGeom>
            <a:avLst/>
            <a:gdLst/>
            <a:ahLst/>
            <a:cxnLst/>
            <a:rect l="l" t="t" r="r" b="b"/>
            <a:pathLst>
              <a:path w="2375176" h="3020891">
                <a:moveTo>
                  <a:pt x="0" y="0"/>
                </a:moveTo>
                <a:lnTo>
                  <a:pt x="2375176" y="0"/>
                </a:lnTo>
                <a:lnTo>
                  <a:pt x="2375176" y="3020891"/>
                </a:lnTo>
                <a:lnTo>
                  <a:pt x="0" y="3020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57749" y="7262931"/>
            <a:ext cx="2780320" cy="3137174"/>
          </a:xfrm>
          <a:custGeom>
            <a:avLst/>
            <a:gdLst/>
            <a:ahLst/>
            <a:cxnLst/>
            <a:rect l="l" t="t" r="r" b="b"/>
            <a:pathLst>
              <a:path w="2780320" h="3137174">
                <a:moveTo>
                  <a:pt x="0" y="0"/>
                </a:moveTo>
                <a:lnTo>
                  <a:pt x="2780320" y="0"/>
                </a:lnTo>
                <a:lnTo>
                  <a:pt x="2780320" y="3137174"/>
                </a:lnTo>
                <a:lnTo>
                  <a:pt x="0" y="3137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047680">
            <a:off x="266745" y="7959491"/>
            <a:ext cx="2150583" cy="2363278"/>
          </a:xfrm>
          <a:custGeom>
            <a:avLst/>
            <a:gdLst/>
            <a:ahLst/>
            <a:cxnLst/>
            <a:rect l="l" t="t" r="r" b="b"/>
            <a:pathLst>
              <a:path w="2150583" h="2363278">
                <a:moveTo>
                  <a:pt x="0" y="0"/>
                </a:moveTo>
                <a:lnTo>
                  <a:pt x="2150583" y="0"/>
                </a:lnTo>
                <a:lnTo>
                  <a:pt x="2150583" y="2363279"/>
                </a:lnTo>
                <a:lnTo>
                  <a:pt x="0" y="2363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02243">
            <a:off x="9279173" y="7380334"/>
            <a:ext cx="3822980" cy="3292542"/>
          </a:xfrm>
          <a:custGeom>
            <a:avLst/>
            <a:gdLst/>
            <a:ahLst/>
            <a:cxnLst/>
            <a:rect l="l" t="t" r="r" b="b"/>
            <a:pathLst>
              <a:path w="3822980" h="3292542">
                <a:moveTo>
                  <a:pt x="0" y="0"/>
                </a:moveTo>
                <a:lnTo>
                  <a:pt x="3822980" y="0"/>
                </a:lnTo>
                <a:lnTo>
                  <a:pt x="3822980" y="3292542"/>
                </a:lnTo>
                <a:lnTo>
                  <a:pt x="0" y="3292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755601" y="7188039"/>
            <a:ext cx="2666015" cy="3212066"/>
          </a:xfrm>
          <a:custGeom>
            <a:avLst/>
            <a:gdLst/>
            <a:ahLst/>
            <a:cxnLst/>
            <a:rect l="l" t="t" r="r" b="b"/>
            <a:pathLst>
              <a:path w="2666015" h="3212066">
                <a:moveTo>
                  <a:pt x="0" y="0"/>
                </a:moveTo>
                <a:lnTo>
                  <a:pt x="2666015" y="0"/>
                </a:lnTo>
                <a:lnTo>
                  <a:pt x="2666015" y="3212066"/>
                </a:lnTo>
                <a:lnTo>
                  <a:pt x="0" y="32120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064194" y="8604506"/>
            <a:ext cx="2114413" cy="2116768"/>
          </a:xfrm>
          <a:custGeom>
            <a:avLst/>
            <a:gdLst/>
            <a:ahLst/>
            <a:cxnLst/>
            <a:rect l="l" t="t" r="r" b="b"/>
            <a:pathLst>
              <a:path w="2114413" h="2116768">
                <a:moveTo>
                  <a:pt x="0" y="0"/>
                </a:moveTo>
                <a:lnTo>
                  <a:pt x="2114414" y="0"/>
                </a:lnTo>
                <a:lnTo>
                  <a:pt x="2114414" y="2116768"/>
                </a:lnTo>
                <a:lnTo>
                  <a:pt x="0" y="2116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25"/>
            </a:stretch>
          </a:blipFill>
        </p:spPr>
      </p:sp>
      <p:sp>
        <p:nvSpPr>
          <p:cNvPr id="20" name="Freeform 20"/>
          <p:cNvSpPr/>
          <p:nvPr/>
        </p:nvSpPr>
        <p:spPr>
          <a:xfrm rot="-891867">
            <a:off x="12546909" y="7333070"/>
            <a:ext cx="2403348" cy="2922004"/>
          </a:xfrm>
          <a:custGeom>
            <a:avLst/>
            <a:gdLst/>
            <a:ahLst/>
            <a:cxnLst/>
            <a:rect l="l" t="t" r="r" b="b"/>
            <a:pathLst>
              <a:path w="2403348" h="2922004">
                <a:moveTo>
                  <a:pt x="0" y="0"/>
                </a:moveTo>
                <a:lnTo>
                  <a:pt x="2403348" y="0"/>
                </a:lnTo>
                <a:lnTo>
                  <a:pt x="2403348" y="2922004"/>
                </a:lnTo>
                <a:lnTo>
                  <a:pt x="0" y="29220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32034">
            <a:off x="4794472" y="8375158"/>
            <a:ext cx="1873151" cy="1984796"/>
          </a:xfrm>
          <a:custGeom>
            <a:avLst/>
            <a:gdLst/>
            <a:ahLst/>
            <a:cxnLst/>
            <a:rect l="l" t="t" r="r" b="b"/>
            <a:pathLst>
              <a:path w="1873151" h="1984796">
                <a:moveTo>
                  <a:pt x="0" y="0"/>
                </a:moveTo>
                <a:lnTo>
                  <a:pt x="1873151" y="0"/>
                </a:lnTo>
                <a:lnTo>
                  <a:pt x="1873151" y="1984796"/>
                </a:lnTo>
                <a:lnTo>
                  <a:pt x="0" y="1984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3771" y="8794072"/>
            <a:ext cx="2477600" cy="1440105"/>
          </a:xfrm>
          <a:custGeom>
            <a:avLst/>
            <a:gdLst/>
            <a:ahLst/>
            <a:cxnLst/>
            <a:rect l="l" t="t" r="r" b="b"/>
            <a:pathLst>
              <a:path w="2477600" h="1440105">
                <a:moveTo>
                  <a:pt x="0" y="0"/>
                </a:moveTo>
                <a:lnTo>
                  <a:pt x="2477600" y="0"/>
                </a:lnTo>
                <a:lnTo>
                  <a:pt x="2477600" y="1440105"/>
                </a:lnTo>
                <a:lnTo>
                  <a:pt x="0" y="1440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35343" y="7813760"/>
            <a:ext cx="1410733" cy="2275376"/>
          </a:xfrm>
          <a:custGeom>
            <a:avLst/>
            <a:gdLst/>
            <a:ahLst/>
            <a:cxnLst/>
            <a:rect l="l" t="t" r="r" b="b"/>
            <a:pathLst>
              <a:path w="1410733" h="2275376">
                <a:moveTo>
                  <a:pt x="0" y="0"/>
                </a:moveTo>
                <a:lnTo>
                  <a:pt x="1410733" y="0"/>
                </a:lnTo>
                <a:lnTo>
                  <a:pt x="1410733" y="2275375"/>
                </a:lnTo>
                <a:lnTo>
                  <a:pt x="0" y="2275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89636" y="7560987"/>
            <a:ext cx="2998364" cy="2694779"/>
          </a:xfrm>
          <a:custGeom>
            <a:avLst/>
            <a:gdLst/>
            <a:ahLst/>
            <a:cxnLst/>
            <a:rect l="l" t="t" r="r" b="b"/>
            <a:pathLst>
              <a:path w="2998364" h="2694779">
                <a:moveTo>
                  <a:pt x="0" y="0"/>
                </a:moveTo>
                <a:lnTo>
                  <a:pt x="2998364" y="0"/>
                </a:lnTo>
                <a:lnTo>
                  <a:pt x="2998364" y="2694779"/>
                </a:lnTo>
                <a:lnTo>
                  <a:pt x="0" y="26947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4267408">
            <a:off x="14144424" y="8166513"/>
            <a:ext cx="2773577" cy="2711171"/>
          </a:xfrm>
          <a:custGeom>
            <a:avLst/>
            <a:gdLst/>
            <a:ahLst/>
            <a:cxnLst/>
            <a:rect l="l" t="t" r="r" b="b"/>
            <a:pathLst>
              <a:path w="2773577" h="2711171">
                <a:moveTo>
                  <a:pt x="0" y="0"/>
                </a:moveTo>
                <a:lnTo>
                  <a:pt x="2773577" y="0"/>
                </a:lnTo>
                <a:lnTo>
                  <a:pt x="2773577" y="2711172"/>
                </a:lnTo>
                <a:lnTo>
                  <a:pt x="0" y="27111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788765">
            <a:off x="16790268" y="8447695"/>
            <a:ext cx="1910941" cy="2052017"/>
          </a:xfrm>
          <a:custGeom>
            <a:avLst/>
            <a:gdLst/>
            <a:ahLst/>
            <a:cxnLst/>
            <a:rect l="l" t="t" r="r" b="b"/>
            <a:pathLst>
              <a:path w="1910941" h="2052017">
                <a:moveTo>
                  <a:pt x="0" y="0"/>
                </a:moveTo>
                <a:lnTo>
                  <a:pt x="1910942" y="0"/>
                </a:lnTo>
                <a:lnTo>
                  <a:pt x="1910942" y="2052018"/>
                </a:lnTo>
                <a:lnTo>
                  <a:pt x="0" y="20520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515772" y="294770"/>
            <a:ext cx="3656056" cy="3267600"/>
          </a:xfrm>
          <a:custGeom>
            <a:avLst/>
            <a:gdLst/>
            <a:ahLst/>
            <a:cxnLst/>
            <a:rect l="l" t="t" r="r" b="b"/>
            <a:pathLst>
              <a:path w="3656056" h="3267600">
                <a:moveTo>
                  <a:pt x="0" y="0"/>
                </a:moveTo>
                <a:lnTo>
                  <a:pt x="3656055" y="0"/>
                </a:lnTo>
                <a:lnTo>
                  <a:pt x="3656055" y="3267600"/>
                </a:lnTo>
                <a:lnTo>
                  <a:pt x="0" y="3267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021" y="274762"/>
            <a:ext cx="4316342" cy="287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2731" y="1207643"/>
            <a:ext cx="14479255" cy="6846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5951B-8A5E-4207-8910-F42971F5BD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97" y="1480244"/>
            <a:ext cx="2316681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830977" y="7204342"/>
            <a:ext cx="876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40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40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40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nhóm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nghịch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ngợm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,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lãng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phí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nước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.</a:t>
            </a:r>
            <a:endParaRPr lang="en-GB" sz="24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95541" y="1488798"/>
            <a:ext cx="6224870" cy="3763140"/>
            <a:chOff x="8747020" y="1071362"/>
            <a:chExt cx="6962025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8747020" y="1071362"/>
              <a:ext cx="6962025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45270" y="1662559"/>
              <a:ext cx="6238648" cy="3081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Hành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động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đó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có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đúng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không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nhắc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nhở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các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thế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nào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24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43" y="1818582"/>
            <a:ext cx="91961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4272" y="6435786"/>
            <a:ext cx="13076711" cy="2679137"/>
            <a:chOff x="9395264" y="1461399"/>
            <a:chExt cx="6983836" cy="3910701"/>
          </a:xfrm>
        </p:grpSpPr>
        <p:sp>
          <p:nvSpPr>
            <p:cNvPr id="10" name="Oval Callout 13"/>
            <p:cNvSpPr/>
            <p:nvPr/>
          </p:nvSpPr>
          <p:spPr>
            <a:xfrm>
              <a:off x="9395264" y="1461399"/>
              <a:ext cx="6983836" cy="3910701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  <a:gd name="connsiteX0" fmla="*/ 257907 w 6738780"/>
                <a:gd name="connsiteY0" fmla="*/ 757329 h 4540619"/>
                <a:gd name="connsiteX1" fmla="*/ 1014583 w 6738780"/>
                <a:gd name="connsiteY1" fmla="*/ 653 h 4540619"/>
                <a:gd name="connsiteX2" fmla="*/ 3527668 w 6738780"/>
                <a:gd name="connsiteY2" fmla="*/ 77855 h 4540619"/>
                <a:gd name="connsiteX3" fmla="*/ 5766238 w 6738780"/>
                <a:gd name="connsiteY3" fmla="*/ 653 h 4540619"/>
                <a:gd name="connsiteX4" fmla="*/ 6519681 w 6738780"/>
                <a:gd name="connsiteY4" fmla="*/ 462133 h 4540619"/>
                <a:gd name="connsiteX5" fmla="*/ 6522914 w 6738780"/>
                <a:gd name="connsiteY5" fmla="*/ 3783943 h 4540619"/>
                <a:gd name="connsiteX6" fmla="*/ 5766238 w 6738780"/>
                <a:gd name="connsiteY6" fmla="*/ 4540619 h 4540619"/>
                <a:gd name="connsiteX7" fmla="*/ 3175976 w 6738780"/>
                <a:gd name="connsiteY7" fmla="*/ 4421256 h 4540619"/>
                <a:gd name="connsiteX8" fmla="*/ 1014583 w 6738780"/>
                <a:gd name="connsiteY8" fmla="*/ 4540619 h 4540619"/>
                <a:gd name="connsiteX9" fmla="*/ 257907 w 6738780"/>
                <a:gd name="connsiteY9" fmla="*/ 3783943 h 4540619"/>
                <a:gd name="connsiteX10" fmla="*/ 257907 w 6738780"/>
                <a:gd name="connsiteY10" fmla="*/ 757329 h 4540619"/>
                <a:gd name="connsiteX0" fmla="*/ 327581 w 6595591"/>
                <a:gd name="connsiteY0" fmla="*/ 344893 h 4545903"/>
                <a:gd name="connsiteX1" fmla="*/ 871394 w 6595591"/>
                <a:gd name="connsiteY1" fmla="*/ 5937 h 4545903"/>
                <a:gd name="connsiteX2" fmla="*/ 3384479 w 6595591"/>
                <a:gd name="connsiteY2" fmla="*/ 83139 h 4545903"/>
                <a:gd name="connsiteX3" fmla="*/ 5623049 w 6595591"/>
                <a:gd name="connsiteY3" fmla="*/ 5937 h 4545903"/>
                <a:gd name="connsiteX4" fmla="*/ 6376492 w 6595591"/>
                <a:gd name="connsiteY4" fmla="*/ 467417 h 4545903"/>
                <a:gd name="connsiteX5" fmla="*/ 6379725 w 6595591"/>
                <a:gd name="connsiteY5" fmla="*/ 3789227 h 4545903"/>
                <a:gd name="connsiteX6" fmla="*/ 5623049 w 6595591"/>
                <a:gd name="connsiteY6" fmla="*/ 4545903 h 4545903"/>
                <a:gd name="connsiteX7" fmla="*/ 3032787 w 6595591"/>
                <a:gd name="connsiteY7" fmla="*/ 4426540 h 4545903"/>
                <a:gd name="connsiteX8" fmla="*/ 871394 w 6595591"/>
                <a:gd name="connsiteY8" fmla="*/ 4545903 h 4545903"/>
                <a:gd name="connsiteX9" fmla="*/ 114718 w 6595591"/>
                <a:gd name="connsiteY9" fmla="*/ 3789227 h 4545903"/>
                <a:gd name="connsiteX10" fmla="*/ 327581 w 6595591"/>
                <a:gd name="connsiteY10" fmla="*/ 344893 h 45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5591" h="4545903">
                  <a:moveTo>
                    <a:pt x="327581" y="344893"/>
                  </a:moveTo>
                  <a:cubicBezTo>
                    <a:pt x="327581" y="-73008"/>
                    <a:pt x="453493" y="5937"/>
                    <a:pt x="871394" y="5937"/>
                  </a:cubicBezTo>
                  <a:cubicBezTo>
                    <a:pt x="1662197" y="-3498"/>
                    <a:pt x="2593676" y="92574"/>
                    <a:pt x="3384479" y="83139"/>
                  </a:cubicBezTo>
                  <a:cubicBezTo>
                    <a:pt x="4177561" y="92574"/>
                    <a:pt x="4829967" y="-3498"/>
                    <a:pt x="5623049" y="5937"/>
                  </a:cubicBezTo>
                  <a:cubicBezTo>
                    <a:pt x="6040950" y="5937"/>
                    <a:pt x="6376492" y="49516"/>
                    <a:pt x="6376492" y="467417"/>
                  </a:cubicBezTo>
                  <a:cubicBezTo>
                    <a:pt x="6798523" y="1728335"/>
                    <a:pt x="6502817" y="2721740"/>
                    <a:pt x="6379725" y="3789227"/>
                  </a:cubicBezTo>
                  <a:cubicBezTo>
                    <a:pt x="6379725" y="4207128"/>
                    <a:pt x="6040950" y="4545903"/>
                    <a:pt x="5623049" y="4545903"/>
                  </a:cubicBezTo>
                  <a:cubicBezTo>
                    <a:pt x="4747905" y="4541285"/>
                    <a:pt x="3907931" y="4431158"/>
                    <a:pt x="3032787" y="4426540"/>
                  </a:cubicBezTo>
                  <a:lnTo>
                    <a:pt x="871394" y="4545903"/>
                  </a:lnTo>
                  <a:cubicBezTo>
                    <a:pt x="453493" y="4545903"/>
                    <a:pt x="114718" y="4207128"/>
                    <a:pt x="114718" y="3789227"/>
                  </a:cubicBezTo>
                  <a:cubicBezTo>
                    <a:pt x="114718" y="2780356"/>
                    <a:pt x="-252711" y="1336179"/>
                    <a:pt x="327581" y="344893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88108" y="1710862"/>
              <a:ext cx="6411534" cy="336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Các bạn làm như vậy là không đúng, vì vừa lãng phí nước vừa không bảo vệ môi trường. Em sẽ nhắc nhở: “Các bạn đừng nghịch nước nữa, hãy khóa vòi lại để tiết kiệm, vì nước rất cần thiết cho cuộc sống</a:t>
              </a:r>
              <a:r>
                <a:rPr lang="en-US" sz="3600" dirty="0"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”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3792888" y="5953011"/>
            <a:ext cx="3372777" cy="3161912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44935"/>
            <a:ext cx="91961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20967966">
            <a:off x="1953838" y="2105159"/>
            <a:ext cx="6584142" cy="6976574"/>
          </a:xfrm>
          <a:custGeom>
            <a:avLst/>
            <a:gdLst/>
            <a:ahLst/>
            <a:cxnLst/>
            <a:rect l="l" t="t" r="r" b="b"/>
            <a:pathLst>
              <a:path w="6584142" h="6976574">
                <a:moveTo>
                  <a:pt x="0" y="0"/>
                </a:moveTo>
                <a:lnTo>
                  <a:pt x="6584141" y="0"/>
                </a:lnTo>
                <a:lnTo>
                  <a:pt x="6584141" y="6976574"/>
                </a:lnTo>
                <a:lnTo>
                  <a:pt x="0" y="697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790700"/>
            <a:ext cx="9839797" cy="71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358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6707" y="1531880"/>
            <a:ext cx="7997092" cy="5211819"/>
            <a:chOff x="5189494" y="1301151"/>
            <a:chExt cx="8944115" cy="6287697"/>
          </a:xfrm>
        </p:grpSpPr>
        <p:sp>
          <p:nvSpPr>
            <p:cNvPr id="17" name="Oval Callout 13"/>
            <p:cNvSpPr/>
            <p:nvPr/>
          </p:nvSpPr>
          <p:spPr>
            <a:xfrm flipH="1">
              <a:off x="5189494" y="1301151"/>
              <a:ext cx="8944115" cy="6287697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8001" y="2221556"/>
              <a:ext cx="7427099" cy="3675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Hãy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kể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công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việc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của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một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thành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viên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ở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trường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mà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biết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2856753" y="2705100"/>
            <a:ext cx="4373159" cy="10259611"/>
          </a:xfrm>
          <a:custGeom>
            <a:avLst/>
            <a:gdLst/>
            <a:ahLst/>
            <a:cxnLst/>
            <a:rect l="l" t="t" r="r" b="b"/>
            <a:pathLst>
              <a:path w="4373159" h="10259611">
                <a:moveTo>
                  <a:pt x="4373159" y="0"/>
                </a:moveTo>
                <a:lnTo>
                  <a:pt x="0" y="0"/>
                </a:lnTo>
                <a:lnTo>
                  <a:pt x="0" y="10259611"/>
                </a:lnTo>
                <a:lnTo>
                  <a:pt x="4373159" y="10259611"/>
                </a:lnTo>
                <a:lnTo>
                  <a:pt x="437315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358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6707" y="1531880"/>
            <a:ext cx="7997092" cy="5211819"/>
            <a:chOff x="5189494" y="1301151"/>
            <a:chExt cx="8944115" cy="6287697"/>
          </a:xfrm>
        </p:grpSpPr>
        <p:sp>
          <p:nvSpPr>
            <p:cNvPr id="17" name="Oval Callout 13"/>
            <p:cNvSpPr/>
            <p:nvPr/>
          </p:nvSpPr>
          <p:spPr>
            <a:xfrm flipH="1">
              <a:off x="5189494" y="1301151"/>
              <a:ext cx="8944115" cy="6287697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69595" y="2370618"/>
              <a:ext cx="7427099" cy="278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Kể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lại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những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hoạt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động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ở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trường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mà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đã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tham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gia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2856753" y="2705100"/>
            <a:ext cx="4373159" cy="10259611"/>
          </a:xfrm>
          <a:custGeom>
            <a:avLst/>
            <a:gdLst/>
            <a:ahLst/>
            <a:cxnLst/>
            <a:rect l="l" t="t" r="r" b="b"/>
            <a:pathLst>
              <a:path w="4373159" h="10259611">
                <a:moveTo>
                  <a:pt x="4373159" y="0"/>
                </a:moveTo>
                <a:lnTo>
                  <a:pt x="0" y="0"/>
                </a:lnTo>
                <a:lnTo>
                  <a:pt x="0" y="10259611"/>
                </a:lnTo>
                <a:lnTo>
                  <a:pt x="4373159" y="10259611"/>
                </a:lnTo>
                <a:lnTo>
                  <a:pt x="437315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915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20967966">
            <a:off x="1953838" y="2105159"/>
            <a:ext cx="6584142" cy="6976574"/>
          </a:xfrm>
          <a:custGeom>
            <a:avLst/>
            <a:gdLst/>
            <a:ahLst/>
            <a:cxnLst/>
            <a:rect l="l" t="t" r="r" b="b"/>
            <a:pathLst>
              <a:path w="6584142" h="6976574">
                <a:moveTo>
                  <a:pt x="0" y="0"/>
                </a:moveTo>
                <a:lnTo>
                  <a:pt x="6584141" y="0"/>
                </a:lnTo>
                <a:lnTo>
                  <a:pt x="6584141" y="6976574"/>
                </a:lnTo>
                <a:lnTo>
                  <a:pt x="0" y="697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592179"/>
            <a:ext cx="7078069" cy="82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20967966">
            <a:off x="1953838" y="2105159"/>
            <a:ext cx="6584142" cy="6976574"/>
          </a:xfrm>
          <a:custGeom>
            <a:avLst/>
            <a:gdLst/>
            <a:ahLst/>
            <a:cxnLst/>
            <a:rect l="l" t="t" r="r" b="b"/>
            <a:pathLst>
              <a:path w="6584142" h="6976574">
                <a:moveTo>
                  <a:pt x="0" y="0"/>
                </a:moveTo>
                <a:lnTo>
                  <a:pt x="6584141" y="0"/>
                </a:lnTo>
                <a:lnTo>
                  <a:pt x="6584141" y="6976574"/>
                </a:lnTo>
                <a:lnTo>
                  <a:pt x="0" y="697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562100"/>
            <a:ext cx="9815411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629115">
            <a:off x="2749090" y="7397931"/>
            <a:ext cx="2375176" cy="3020891"/>
          </a:xfrm>
          <a:custGeom>
            <a:avLst/>
            <a:gdLst/>
            <a:ahLst/>
            <a:cxnLst/>
            <a:rect l="l" t="t" r="r" b="b"/>
            <a:pathLst>
              <a:path w="2375176" h="3020891">
                <a:moveTo>
                  <a:pt x="0" y="0"/>
                </a:moveTo>
                <a:lnTo>
                  <a:pt x="2375176" y="0"/>
                </a:lnTo>
                <a:lnTo>
                  <a:pt x="2375176" y="3020891"/>
                </a:lnTo>
                <a:lnTo>
                  <a:pt x="0" y="3020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57749" y="7262931"/>
            <a:ext cx="2780320" cy="3137174"/>
          </a:xfrm>
          <a:custGeom>
            <a:avLst/>
            <a:gdLst/>
            <a:ahLst/>
            <a:cxnLst/>
            <a:rect l="l" t="t" r="r" b="b"/>
            <a:pathLst>
              <a:path w="2780320" h="3137174">
                <a:moveTo>
                  <a:pt x="0" y="0"/>
                </a:moveTo>
                <a:lnTo>
                  <a:pt x="2780320" y="0"/>
                </a:lnTo>
                <a:lnTo>
                  <a:pt x="2780320" y="3137174"/>
                </a:lnTo>
                <a:lnTo>
                  <a:pt x="0" y="3137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047680">
            <a:off x="266745" y="7959491"/>
            <a:ext cx="2150583" cy="2363278"/>
          </a:xfrm>
          <a:custGeom>
            <a:avLst/>
            <a:gdLst/>
            <a:ahLst/>
            <a:cxnLst/>
            <a:rect l="l" t="t" r="r" b="b"/>
            <a:pathLst>
              <a:path w="2150583" h="2363278">
                <a:moveTo>
                  <a:pt x="0" y="0"/>
                </a:moveTo>
                <a:lnTo>
                  <a:pt x="2150583" y="0"/>
                </a:lnTo>
                <a:lnTo>
                  <a:pt x="2150583" y="2363279"/>
                </a:lnTo>
                <a:lnTo>
                  <a:pt x="0" y="2363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02243">
            <a:off x="9279173" y="7380334"/>
            <a:ext cx="3822980" cy="3292542"/>
          </a:xfrm>
          <a:custGeom>
            <a:avLst/>
            <a:gdLst/>
            <a:ahLst/>
            <a:cxnLst/>
            <a:rect l="l" t="t" r="r" b="b"/>
            <a:pathLst>
              <a:path w="3822980" h="3292542">
                <a:moveTo>
                  <a:pt x="0" y="0"/>
                </a:moveTo>
                <a:lnTo>
                  <a:pt x="3822980" y="0"/>
                </a:lnTo>
                <a:lnTo>
                  <a:pt x="3822980" y="3292542"/>
                </a:lnTo>
                <a:lnTo>
                  <a:pt x="0" y="3292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755601" y="7188039"/>
            <a:ext cx="2666015" cy="3212066"/>
          </a:xfrm>
          <a:custGeom>
            <a:avLst/>
            <a:gdLst/>
            <a:ahLst/>
            <a:cxnLst/>
            <a:rect l="l" t="t" r="r" b="b"/>
            <a:pathLst>
              <a:path w="2666015" h="3212066">
                <a:moveTo>
                  <a:pt x="0" y="0"/>
                </a:moveTo>
                <a:lnTo>
                  <a:pt x="2666015" y="0"/>
                </a:lnTo>
                <a:lnTo>
                  <a:pt x="2666015" y="3212066"/>
                </a:lnTo>
                <a:lnTo>
                  <a:pt x="0" y="32120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064194" y="8604506"/>
            <a:ext cx="2114413" cy="2116768"/>
          </a:xfrm>
          <a:custGeom>
            <a:avLst/>
            <a:gdLst/>
            <a:ahLst/>
            <a:cxnLst/>
            <a:rect l="l" t="t" r="r" b="b"/>
            <a:pathLst>
              <a:path w="2114413" h="2116768">
                <a:moveTo>
                  <a:pt x="0" y="0"/>
                </a:moveTo>
                <a:lnTo>
                  <a:pt x="2114414" y="0"/>
                </a:lnTo>
                <a:lnTo>
                  <a:pt x="2114414" y="2116768"/>
                </a:lnTo>
                <a:lnTo>
                  <a:pt x="0" y="2116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25"/>
            </a:stretch>
          </a:blipFill>
        </p:spPr>
      </p:sp>
      <p:sp>
        <p:nvSpPr>
          <p:cNvPr id="20" name="Freeform 20"/>
          <p:cNvSpPr/>
          <p:nvPr/>
        </p:nvSpPr>
        <p:spPr>
          <a:xfrm rot="-891867">
            <a:off x="12546909" y="7333070"/>
            <a:ext cx="2403348" cy="2922004"/>
          </a:xfrm>
          <a:custGeom>
            <a:avLst/>
            <a:gdLst/>
            <a:ahLst/>
            <a:cxnLst/>
            <a:rect l="l" t="t" r="r" b="b"/>
            <a:pathLst>
              <a:path w="2403348" h="2922004">
                <a:moveTo>
                  <a:pt x="0" y="0"/>
                </a:moveTo>
                <a:lnTo>
                  <a:pt x="2403348" y="0"/>
                </a:lnTo>
                <a:lnTo>
                  <a:pt x="2403348" y="2922004"/>
                </a:lnTo>
                <a:lnTo>
                  <a:pt x="0" y="29220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32034">
            <a:off x="4794472" y="8375158"/>
            <a:ext cx="1873151" cy="1984796"/>
          </a:xfrm>
          <a:custGeom>
            <a:avLst/>
            <a:gdLst/>
            <a:ahLst/>
            <a:cxnLst/>
            <a:rect l="l" t="t" r="r" b="b"/>
            <a:pathLst>
              <a:path w="1873151" h="1984796">
                <a:moveTo>
                  <a:pt x="0" y="0"/>
                </a:moveTo>
                <a:lnTo>
                  <a:pt x="1873151" y="0"/>
                </a:lnTo>
                <a:lnTo>
                  <a:pt x="1873151" y="1984796"/>
                </a:lnTo>
                <a:lnTo>
                  <a:pt x="0" y="1984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3771" y="8794072"/>
            <a:ext cx="2477600" cy="1440105"/>
          </a:xfrm>
          <a:custGeom>
            <a:avLst/>
            <a:gdLst/>
            <a:ahLst/>
            <a:cxnLst/>
            <a:rect l="l" t="t" r="r" b="b"/>
            <a:pathLst>
              <a:path w="2477600" h="1440105">
                <a:moveTo>
                  <a:pt x="0" y="0"/>
                </a:moveTo>
                <a:lnTo>
                  <a:pt x="2477600" y="0"/>
                </a:lnTo>
                <a:lnTo>
                  <a:pt x="2477600" y="1440105"/>
                </a:lnTo>
                <a:lnTo>
                  <a:pt x="0" y="1440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35343" y="7813760"/>
            <a:ext cx="1410733" cy="2275376"/>
          </a:xfrm>
          <a:custGeom>
            <a:avLst/>
            <a:gdLst/>
            <a:ahLst/>
            <a:cxnLst/>
            <a:rect l="l" t="t" r="r" b="b"/>
            <a:pathLst>
              <a:path w="1410733" h="2275376">
                <a:moveTo>
                  <a:pt x="0" y="0"/>
                </a:moveTo>
                <a:lnTo>
                  <a:pt x="1410733" y="0"/>
                </a:lnTo>
                <a:lnTo>
                  <a:pt x="1410733" y="2275375"/>
                </a:lnTo>
                <a:lnTo>
                  <a:pt x="0" y="2275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89636" y="7560987"/>
            <a:ext cx="2998364" cy="2694779"/>
          </a:xfrm>
          <a:custGeom>
            <a:avLst/>
            <a:gdLst/>
            <a:ahLst/>
            <a:cxnLst/>
            <a:rect l="l" t="t" r="r" b="b"/>
            <a:pathLst>
              <a:path w="2998364" h="2694779">
                <a:moveTo>
                  <a:pt x="0" y="0"/>
                </a:moveTo>
                <a:lnTo>
                  <a:pt x="2998364" y="0"/>
                </a:lnTo>
                <a:lnTo>
                  <a:pt x="2998364" y="2694779"/>
                </a:lnTo>
                <a:lnTo>
                  <a:pt x="0" y="26947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4267408">
            <a:off x="14144424" y="8166513"/>
            <a:ext cx="2773577" cy="2711171"/>
          </a:xfrm>
          <a:custGeom>
            <a:avLst/>
            <a:gdLst/>
            <a:ahLst/>
            <a:cxnLst/>
            <a:rect l="l" t="t" r="r" b="b"/>
            <a:pathLst>
              <a:path w="2773577" h="2711171">
                <a:moveTo>
                  <a:pt x="0" y="0"/>
                </a:moveTo>
                <a:lnTo>
                  <a:pt x="2773577" y="0"/>
                </a:lnTo>
                <a:lnTo>
                  <a:pt x="2773577" y="2711172"/>
                </a:lnTo>
                <a:lnTo>
                  <a:pt x="0" y="27111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788765">
            <a:off x="16790268" y="8447695"/>
            <a:ext cx="1910941" cy="2052017"/>
          </a:xfrm>
          <a:custGeom>
            <a:avLst/>
            <a:gdLst/>
            <a:ahLst/>
            <a:cxnLst/>
            <a:rect l="l" t="t" r="r" b="b"/>
            <a:pathLst>
              <a:path w="1910941" h="2052017">
                <a:moveTo>
                  <a:pt x="0" y="0"/>
                </a:moveTo>
                <a:lnTo>
                  <a:pt x="1910942" y="0"/>
                </a:lnTo>
                <a:lnTo>
                  <a:pt x="1910942" y="2052018"/>
                </a:lnTo>
                <a:lnTo>
                  <a:pt x="0" y="20520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515772" y="294770"/>
            <a:ext cx="3656056" cy="3267600"/>
          </a:xfrm>
          <a:custGeom>
            <a:avLst/>
            <a:gdLst/>
            <a:ahLst/>
            <a:cxnLst/>
            <a:rect l="l" t="t" r="r" b="b"/>
            <a:pathLst>
              <a:path w="3656056" h="3267600">
                <a:moveTo>
                  <a:pt x="0" y="0"/>
                </a:moveTo>
                <a:lnTo>
                  <a:pt x="3656055" y="0"/>
                </a:lnTo>
                <a:lnTo>
                  <a:pt x="3656055" y="3267600"/>
                </a:lnTo>
                <a:lnTo>
                  <a:pt x="0" y="3267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021" y="274762"/>
            <a:ext cx="4316342" cy="287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2731" y="1207643"/>
            <a:ext cx="14479255" cy="68464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D8EE13-E30A-4386-B3E9-FBB685D0F5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97" y="1480244"/>
            <a:ext cx="2316681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20967966">
            <a:off x="1953838" y="2105159"/>
            <a:ext cx="6584142" cy="6976574"/>
          </a:xfrm>
          <a:custGeom>
            <a:avLst/>
            <a:gdLst/>
            <a:ahLst/>
            <a:cxnLst/>
            <a:rect l="l" t="t" r="r" b="b"/>
            <a:pathLst>
              <a:path w="6584142" h="6976574">
                <a:moveTo>
                  <a:pt x="0" y="0"/>
                </a:moveTo>
                <a:lnTo>
                  <a:pt x="6584141" y="0"/>
                </a:lnTo>
                <a:lnTo>
                  <a:pt x="6584141" y="6976574"/>
                </a:lnTo>
                <a:lnTo>
                  <a:pt x="0" y="697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139762"/>
            <a:ext cx="9845893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914" y="419100"/>
            <a:ext cx="16197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Trao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đổi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cách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ứng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xử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trong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những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tình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huống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dưới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đây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.</a:t>
            </a:r>
            <a:endParaRPr lang="en-GB" sz="2800" b="1" dirty="0"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7774" y="1264741"/>
            <a:ext cx="9829800" cy="4006743"/>
            <a:chOff x="1131914" y="1596099"/>
            <a:chExt cx="10498991" cy="4427802"/>
          </a:xfrm>
        </p:grpSpPr>
        <p:sp>
          <p:nvSpPr>
            <p:cNvPr id="2" name="Freeform 2" descr="Upscale Image"/>
            <p:cNvSpPr/>
            <p:nvPr/>
          </p:nvSpPr>
          <p:spPr>
            <a:xfrm>
              <a:off x="1131914" y="1638300"/>
              <a:ext cx="5181600" cy="4343400"/>
            </a:xfrm>
            <a:custGeom>
              <a:avLst/>
              <a:gdLst/>
              <a:ahLst/>
              <a:cxnLst/>
              <a:rect l="l" t="t" r="r" b="b"/>
              <a:pathLst>
                <a:path w="10977324" h="9770004">
                  <a:moveTo>
                    <a:pt x="0" y="0"/>
                  </a:moveTo>
                  <a:lnTo>
                    <a:pt x="10977324" y="0"/>
                  </a:lnTo>
                  <a:lnTo>
                    <a:pt x="10977324" y="9770004"/>
                  </a:lnTo>
                  <a:lnTo>
                    <a:pt x="0" y="977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8476" t="-1944" r="-103376" b="-122995"/>
              </a:stretch>
            </a:blipFill>
          </p:spPr>
        </p:sp>
        <p:sp>
          <p:nvSpPr>
            <p:cNvPr id="5" name="Freeform 2" descr="Upscale Image"/>
            <p:cNvSpPr/>
            <p:nvPr/>
          </p:nvSpPr>
          <p:spPr>
            <a:xfrm>
              <a:off x="6830304" y="1596099"/>
              <a:ext cx="4800601" cy="4427802"/>
            </a:xfrm>
            <a:custGeom>
              <a:avLst/>
              <a:gdLst/>
              <a:ahLst/>
              <a:cxnLst/>
              <a:rect l="l" t="t" r="r" b="b"/>
              <a:pathLst>
                <a:path w="10977324" h="9770004">
                  <a:moveTo>
                    <a:pt x="0" y="0"/>
                  </a:moveTo>
                  <a:lnTo>
                    <a:pt x="10977324" y="0"/>
                  </a:lnTo>
                  <a:lnTo>
                    <a:pt x="10977324" y="9770004"/>
                  </a:lnTo>
                  <a:lnTo>
                    <a:pt x="0" y="977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120259" t="1" r="-8405" b="-120651"/>
              </a:stretch>
            </a:blip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55" y="5271484"/>
            <a:ext cx="8806029" cy="460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7" y="1790700"/>
            <a:ext cx="7190738" cy="76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Freeform 2" descr="Upscale Image"/>
          <p:cNvSpPr/>
          <p:nvPr/>
        </p:nvSpPr>
        <p:spPr>
          <a:xfrm>
            <a:off x="1954858" y="1181101"/>
            <a:ext cx="6862936" cy="5844586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8476" t="-1944" r="-103376" b="-122995"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746308" y="7122974"/>
            <a:ext cx="6994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bị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ngã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trong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khi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những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bạn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khác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chỉ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đứng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nhìn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với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vẻ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sợ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hãi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?</a:t>
            </a:r>
            <a:endParaRPr lang="en-GB" sz="20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0" y="1347152"/>
            <a:ext cx="6477000" cy="4539966"/>
            <a:chOff x="9144000" y="1347152"/>
            <a:chExt cx="6477000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9355993" y="1347152"/>
              <a:ext cx="6265007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0" y="2095500"/>
              <a:ext cx="623864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làm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gì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trong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tình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huống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đó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40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Upscale Image"/>
          <p:cNvSpPr/>
          <p:nvPr/>
        </p:nvSpPr>
        <p:spPr>
          <a:xfrm>
            <a:off x="1464954" y="1638300"/>
            <a:ext cx="7778692" cy="6884694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8476" t="-1944" r="-103376" b="-122995"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9524999" y="1575259"/>
            <a:ext cx="7444154" cy="3906156"/>
            <a:chOff x="9243646" y="1465944"/>
            <a:chExt cx="7444154" cy="3906156"/>
          </a:xfrm>
        </p:grpSpPr>
        <p:sp>
          <p:nvSpPr>
            <p:cNvPr id="10" name="Oval Callout 13"/>
            <p:cNvSpPr/>
            <p:nvPr/>
          </p:nvSpPr>
          <p:spPr>
            <a:xfrm>
              <a:off x="9243646" y="1465944"/>
              <a:ext cx="7444154" cy="3906156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319" h="4540619">
                  <a:moveTo>
                    <a:pt x="257907" y="757329"/>
                  </a:moveTo>
                  <a:cubicBezTo>
                    <a:pt x="257907" y="339428"/>
                    <a:pt x="596682" y="653"/>
                    <a:pt x="1014583" y="653"/>
                  </a:cubicBezTo>
                  <a:cubicBezTo>
                    <a:pt x="1805386" y="-8782"/>
                    <a:pt x="2736865" y="87290"/>
                    <a:pt x="3527668" y="77855"/>
                  </a:cubicBezTo>
                  <a:cubicBezTo>
                    <a:pt x="4320750" y="87290"/>
                    <a:pt x="4973156" y="-8782"/>
                    <a:pt x="5766238" y="653"/>
                  </a:cubicBezTo>
                  <a:cubicBezTo>
                    <a:pt x="6184139" y="653"/>
                    <a:pt x="6892191" y="163582"/>
                    <a:pt x="6892191" y="581483"/>
                  </a:cubicBezTo>
                  <a:cubicBezTo>
                    <a:pt x="7314222" y="1842401"/>
                    <a:pt x="6646006" y="2716456"/>
                    <a:pt x="6522914" y="3783943"/>
                  </a:cubicBezTo>
                  <a:cubicBezTo>
                    <a:pt x="6522914" y="4201844"/>
                    <a:pt x="6184139" y="4540619"/>
                    <a:pt x="5766238" y="4540619"/>
                  </a:cubicBezTo>
                  <a:cubicBezTo>
                    <a:pt x="4891094" y="4536001"/>
                    <a:pt x="4051120" y="4425874"/>
                    <a:pt x="3175976" y="4421256"/>
                  </a:cubicBezTo>
                  <a:lnTo>
                    <a:pt x="1014583" y="4540619"/>
                  </a:lnTo>
                  <a:cubicBezTo>
                    <a:pt x="596682" y="4540619"/>
                    <a:pt x="257907" y="4201844"/>
                    <a:pt x="257907" y="3783943"/>
                  </a:cubicBezTo>
                  <a:cubicBezTo>
                    <a:pt x="257907" y="2775072"/>
                    <a:pt x="-322385" y="1748615"/>
                    <a:pt x="257907" y="757329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10009" y="1664327"/>
              <a:ext cx="608798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Nếu là em, em sẽ chạy lại đỡ bạn dậy, an ủi và hỏi thăm xem bạn có đau ở đâu không, đồng thời nhờ thầy cô hoặc người lớn giúp đỡ nếu cần.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1303976" y="5510561"/>
            <a:ext cx="3886200" cy="3512835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5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752600" y="6667500"/>
            <a:ext cx="6638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bạn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uống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sữa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xong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thì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vứt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ngay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xuống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đường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mặc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dù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có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thùng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rác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ngay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bên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cạnh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.</a:t>
            </a:r>
            <a:endParaRPr lang="en-GB" sz="20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31925" y="1347152"/>
            <a:ext cx="6389075" cy="4539966"/>
            <a:chOff x="9231925" y="1347152"/>
            <a:chExt cx="6389075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9355993" y="1347152"/>
              <a:ext cx="6265007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31925" y="1862658"/>
              <a:ext cx="623864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nhắc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nhở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thế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nào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có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làm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không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2" descr="Upscale Image"/>
          <p:cNvSpPr/>
          <p:nvPr/>
        </p:nvSpPr>
        <p:spPr>
          <a:xfrm>
            <a:off x="1781236" y="1181100"/>
            <a:ext cx="6638838" cy="5486400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0259" t="-2143" r="-8405" b="-123236"/>
            </a:stretch>
          </a:blipFill>
        </p:spPr>
      </p:sp>
    </p:spTree>
    <p:extLst>
      <p:ext uri="{BB962C8B-B14F-4D97-AF65-F5344CB8AC3E}">
        <p14:creationId xmlns:p14="http://schemas.microsoft.com/office/powerpoint/2010/main" val="29863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24999" y="1575259"/>
            <a:ext cx="7444154" cy="3906156"/>
            <a:chOff x="9243646" y="1465944"/>
            <a:chExt cx="7444154" cy="3906156"/>
          </a:xfrm>
        </p:grpSpPr>
        <p:sp>
          <p:nvSpPr>
            <p:cNvPr id="10" name="Oval Callout 13"/>
            <p:cNvSpPr/>
            <p:nvPr/>
          </p:nvSpPr>
          <p:spPr>
            <a:xfrm>
              <a:off x="9243646" y="1465944"/>
              <a:ext cx="7444154" cy="3906156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319" h="4540619">
                  <a:moveTo>
                    <a:pt x="257907" y="757329"/>
                  </a:moveTo>
                  <a:cubicBezTo>
                    <a:pt x="257907" y="339428"/>
                    <a:pt x="596682" y="653"/>
                    <a:pt x="1014583" y="653"/>
                  </a:cubicBezTo>
                  <a:cubicBezTo>
                    <a:pt x="1805386" y="-8782"/>
                    <a:pt x="2736865" y="87290"/>
                    <a:pt x="3527668" y="77855"/>
                  </a:cubicBezTo>
                  <a:cubicBezTo>
                    <a:pt x="4320750" y="87290"/>
                    <a:pt x="4973156" y="-8782"/>
                    <a:pt x="5766238" y="653"/>
                  </a:cubicBezTo>
                  <a:cubicBezTo>
                    <a:pt x="6184139" y="653"/>
                    <a:pt x="6892191" y="163582"/>
                    <a:pt x="6892191" y="581483"/>
                  </a:cubicBezTo>
                  <a:cubicBezTo>
                    <a:pt x="7314222" y="1842401"/>
                    <a:pt x="6646006" y="2716456"/>
                    <a:pt x="6522914" y="3783943"/>
                  </a:cubicBezTo>
                  <a:cubicBezTo>
                    <a:pt x="6522914" y="4201844"/>
                    <a:pt x="6184139" y="4540619"/>
                    <a:pt x="5766238" y="4540619"/>
                  </a:cubicBezTo>
                  <a:cubicBezTo>
                    <a:pt x="4891094" y="4536001"/>
                    <a:pt x="4051120" y="4425874"/>
                    <a:pt x="3175976" y="4421256"/>
                  </a:cubicBezTo>
                  <a:lnTo>
                    <a:pt x="1014583" y="4540619"/>
                  </a:lnTo>
                  <a:cubicBezTo>
                    <a:pt x="596682" y="4540619"/>
                    <a:pt x="257907" y="4201844"/>
                    <a:pt x="257907" y="3783943"/>
                  </a:cubicBezTo>
                  <a:cubicBezTo>
                    <a:pt x="257907" y="2775072"/>
                    <a:pt x="-322385" y="1748615"/>
                    <a:pt x="257907" y="757329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31804" y="1710862"/>
              <a:ext cx="626783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Em sẽ không làm như bạn. Em sẽ nhắc nhở bạn: “Bạn đừng vứt rác bừa bãi, hãy bỏ rác đúng nơi quy định để giữ lớp học và sân trường sạch đẹp nhé!”.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1303976" y="5510561"/>
            <a:ext cx="3886200" cy="3512835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2" descr="Upscale Image"/>
          <p:cNvSpPr/>
          <p:nvPr/>
        </p:nvSpPr>
        <p:spPr>
          <a:xfrm>
            <a:off x="1342174" y="1728536"/>
            <a:ext cx="8000999" cy="7129126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0259" t="-2143" r="-8405" b="-123236"/>
            </a:stretch>
          </a:blipFill>
        </p:spPr>
      </p:sp>
    </p:spTree>
    <p:extLst>
      <p:ext uri="{BB962C8B-B14F-4D97-AF65-F5344CB8AC3E}">
        <p14:creationId xmlns:p14="http://schemas.microsoft.com/office/powerpoint/2010/main" val="26712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266</Words>
  <Application>Microsoft Office PowerPoint</Application>
  <PresentationFormat>Custom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SVN-Newton</vt:lpstr>
      <vt:lpstr>Times New Roman</vt:lpstr>
      <vt:lpstr>UTM Avo</vt:lpstr>
      <vt:lpstr>Calibri</vt:lpstr>
      <vt:lpstr>Arial</vt:lpstr>
      <vt:lpstr>UVF Barmbrack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chu de nha truong</dc:title>
  <cp:lastModifiedBy>Windows</cp:lastModifiedBy>
  <cp:revision>27</cp:revision>
  <dcterms:created xsi:type="dcterms:W3CDTF">2006-08-16T00:00:00Z</dcterms:created>
  <dcterms:modified xsi:type="dcterms:W3CDTF">2025-11-26T15:42:26Z</dcterms:modified>
  <dc:identifier>DAG0FYYdFSQ</dc:identifier>
</cp:coreProperties>
</file>