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322" r:id="rId3"/>
    <p:sldId id="259" r:id="rId4"/>
    <p:sldId id="261" r:id="rId5"/>
    <p:sldId id="324" r:id="rId6"/>
    <p:sldId id="330" r:id="rId7"/>
    <p:sldId id="325" r:id="rId8"/>
    <p:sldId id="331" r:id="rId9"/>
    <p:sldId id="326" r:id="rId10"/>
    <p:sldId id="332" r:id="rId11"/>
    <p:sldId id="327" r:id="rId12"/>
    <p:sldId id="328" r:id="rId13"/>
    <p:sldId id="329" r:id="rId14"/>
    <p:sldId id="275" r:id="rId15"/>
    <p:sldId id="33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D2B84"/>
    <a:srgbClr val="E978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5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29A06C-DF6A-425C-9519-F40FC34A81EC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FFDFCE-AA1E-4F2C-BD5A-2F222E02EC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5225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8965A-C43A-F17C-99A1-381EBDAC52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4070F9-5B55-750E-D4C8-689C5F5DA5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41060-18AB-6663-D972-EDB0697D0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AA7A5-EF89-4361-AD39-0E16B5D08AAF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49102F-9F49-1B4E-DFFE-8E44D9849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85B3F3-129E-0C90-8E5A-74E922384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07756-6571-49BA-8A52-D80165CDA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544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3D79C-B2F3-E978-C6C0-0CE01C50D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7550E0-5A1A-3643-E7C5-DDF051A173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8A9400-7E8D-D5EB-839B-58DFE9A82C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AA7A5-EF89-4361-AD39-0E16B5D08AAF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687C4-7130-6416-F754-D0A53BA75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4E818-BAD8-A078-81F9-A7ECC71D2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07756-6571-49BA-8A52-D80165CDA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2007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67E71AE-C352-AA29-3341-56ADA1073B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E4E9A7-090C-2D85-2439-93F0921318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E5FEB6-F1D7-8CBC-FC74-2F52E04CA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AA7A5-EF89-4361-AD39-0E16B5D08AAF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CD05B-530D-887F-D6CA-DA951EF87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C4C2E3-E14F-1171-4B7A-FE8B94A3B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07756-6571-49BA-8A52-D80165CDA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8779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291A1B-5078-006D-0F30-47E66E745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C2D127-7BE2-8591-7246-6FCE03B9CD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2D382F-E452-C340-44EA-0C035B6D0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AA7A5-EF89-4361-AD39-0E16B5D08AAF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09C3CA-F182-9ABB-1707-B431FFE35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B2EBFD-A7C1-5E6F-374E-BB6A9D1EE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07756-6571-49BA-8A52-D80165CDA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3516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6305E-47D3-E8B9-EE49-F8888B45C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E83531-6EAE-4F65-1B12-5D3AC5D300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9A0AAE-558C-FA19-7F61-6DC157B7F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AA7A5-EF89-4361-AD39-0E16B5D08AAF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59CFA5-11ED-08AD-7679-76099F959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209F7B-F403-8A61-A628-E8C6142E6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07756-6571-49BA-8A52-D80165CDA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5660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4C4FE5-1347-9D96-63B0-16485313D0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B42778-52FA-1A9D-0361-7FD323E7B4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B00A08-9622-A46B-F7CC-682899E6F0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D6C67F-6AC3-5F2F-42DC-406E315DE0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AA7A5-EF89-4361-AD39-0E16B5D08AAF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20C893-B765-E738-2B6A-0B622A8C2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A0A568-168B-AE2B-6FFE-8F6B67A82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07756-6571-49BA-8A52-D80165CDA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3527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9B1A0-5B92-086B-3154-B3BD8C3ED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63E2FB-EF14-4D3F-0D31-6FE8AA21C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AD32B8-DBE3-5CBF-1BFA-CBB9419041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7AAEDB-B89D-FB0B-0760-9E31959044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1FB195-13AB-D880-25F9-DEAA141F34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8CB4D7-CE3D-537E-FAC8-2E702A41E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AA7A5-EF89-4361-AD39-0E16B5D08AAF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E4422A-61EC-B590-D158-F3D59C4CD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5C5179-5B2A-EE1B-FB23-650F23060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07756-6571-49BA-8A52-D80165CDA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6167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3948D-4BF4-8E1B-287E-C50B91E86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D288DB-6837-AE77-6D08-8DD7BA9F3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AA7A5-EF89-4361-AD39-0E16B5D08AAF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BDE79B-3820-D016-83B0-E441DFF07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7B4781-72C4-4F9B-59EF-636B98C7F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07756-6571-49BA-8A52-D80165CDA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1471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F6B4EE-71B8-EAAB-A25A-A27F3FB68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AA7A5-EF89-4361-AD39-0E16B5D08AAF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1DAC11D-E82E-9CD1-A00F-F997F911B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93FFCF-B0AA-0DF3-6420-B74AA1A76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07756-6571-49BA-8A52-D80165CDA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6853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A47D67-B5F0-5897-C52B-C109BCB39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FF1F61-3030-0F35-9951-E8D94D5A3B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015945-F7CB-DA0E-C5BB-CDF818B90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B98CFC-18E1-5FEC-E199-20B52ECAA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AA7A5-EF89-4361-AD39-0E16B5D08AAF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B68128-EB87-567E-375C-140B1E676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6E9EB6-91A0-A8A3-7249-AD047C3B4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07756-6571-49BA-8A52-D80165CDA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9943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BC176-FC61-FE57-A30B-12F12EF80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07D813-B2DB-51BC-D46B-2CDB3099F9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F9CD15-86DE-3240-A01A-1A43817F9E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5C2980-B07D-C83B-21C7-38EB296D5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AA7A5-EF89-4361-AD39-0E16B5D08AAF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ED5FEF-D989-03E9-0BE3-6CDA27AA5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0BF563-254A-C8E2-0B89-C13538C7E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07756-6571-49BA-8A52-D80165CDA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2533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06507A-5180-D598-6D86-7BA4A5C50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70ED7-0084-6B1F-D2A9-1CB52D56A5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0BE5AE-DF8B-42F0-ACE2-172BADBBE9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BAA7A5-EF89-4361-AD39-0E16B5D08AAF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E8E535-16CB-17FE-BB3B-1F488F1080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056DD2-EB5D-CA26-8310-5A819DED12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D07756-6571-49BA-8A52-D80165CDA3C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688DE9-24CE-BE06-EE6C-F4B832C19C4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8183" y="-136525"/>
            <a:ext cx="14125414" cy="881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253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C73520D-1DEC-F8DA-FEB6-B63DE1A37A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7946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BF32C2-F2C6-464D-9303-B00E02EB50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D27424-10C2-6888-098B-589E299E68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71323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0249C8C-F7C1-B02D-B1F1-7F3F9A5E0D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68" t="28512" r="38309" b="29027"/>
          <a:stretch/>
        </p:blipFill>
        <p:spPr>
          <a:xfrm>
            <a:off x="665062" y="510344"/>
            <a:ext cx="967546" cy="986610"/>
          </a:xfrm>
          <a:prstGeom prst="ellipse">
            <a:avLst/>
          </a:prstGeom>
        </p:spPr>
      </p:pic>
      <p:sp>
        <p:nvSpPr>
          <p:cNvPr id="4" name="TextBox 10">
            <a:extLst>
              <a:ext uri="{FF2B5EF4-FFF2-40B4-BE49-F238E27FC236}">
                <a16:creationId xmlns:a16="http://schemas.microsoft.com/office/drawing/2014/main" id="{79DB3520-F9CF-1155-6624-90BCCD2BBFA2}"/>
              </a:ext>
            </a:extLst>
          </p:cNvPr>
          <p:cNvSpPr txBox="1"/>
          <p:nvPr/>
        </p:nvSpPr>
        <p:spPr>
          <a:xfrm>
            <a:off x="1920660" y="890785"/>
            <a:ext cx="2693543" cy="500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867"/>
              </a:lnSpc>
            </a:pPr>
            <a:r>
              <a:rPr lang="en-US" sz="4000" b="1" dirty="0">
                <a:solidFill>
                  <a:srgbClr val="00B05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KẾT LUẬN: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4A664B-7DA2-F699-439D-3BA55BA181DE}"/>
              </a:ext>
            </a:extLst>
          </p:cNvPr>
          <p:cNvSpPr txBox="1"/>
          <p:nvPr/>
        </p:nvSpPr>
        <p:spPr>
          <a:xfrm>
            <a:off x="876997" y="1785027"/>
            <a:ext cx="104380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</a:rPr>
              <a:t>- Những </a:t>
            </a:r>
            <a:r>
              <a:rPr lang="en-US" sz="3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lời</a:t>
            </a: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nói</a:t>
            </a: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</a:rPr>
              <a:t>, </a:t>
            </a:r>
            <a:r>
              <a:rPr lang="en-US" sz="3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hành</a:t>
            </a: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động</a:t>
            </a: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tuy</a:t>
            </a: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nhỏ</a:t>
            </a: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bé</a:t>
            </a: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nhưng</a:t>
            </a: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thể</a:t>
            </a: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hiện</a:t>
            </a: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là</a:t>
            </a: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người</a:t>
            </a: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tình</a:t>
            </a: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yêu</a:t>
            </a: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thương</a:t>
            </a: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</a:rPr>
              <a:t> con </a:t>
            </a:r>
            <a:r>
              <a:rPr lang="en-US" sz="3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người</a:t>
            </a: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24FA59-BF2B-C398-92DD-D32824AA48D3}"/>
              </a:ext>
            </a:extLst>
          </p:cNvPr>
          <p:cNvSpPr txBox="1"/>
          <p:nvPr/>
        </p:nvSpPr>
        <p:spPr>
          <a:xfrm>
            <a:off x="876997" y="3542531"/>
            <a:ext cx="104380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</a:rPr>
              <a:t>- Các </a:t>
            </a:r>
            <a:r>
              <a:rPr lang="en-US" sz="3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hãy</a:t>
            </a: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tích</a:t>
            </a: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cực</a:t>
            </a: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thực</a:t>
            </a: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hiện</a:t>
            </a: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lời</a:t>
            </a: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nói</a:t>
            </a: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hành</a:t>
            </a: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động</a:t>
            </a: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của</a:t>
            </a: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mình</a:t>
            </a: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để</a:t>
            </a: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lan</a:t>
            </a: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tỏa</a:t>
            </a: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yêu</a:t>
            </a: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thương</a:t>
            </a: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trong</a:t>
            </a: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cuộc</a:t>
            </a: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sống</a:t>
            </a: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367444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F1AC8D-921C-130A-7B45-40F92AE36A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F3D72E1-374D-48A6-741D-3E436C0542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71323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4810884-A674-98F5-15E3-44349B16AA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68" t="28512" r="38309" b="29027"/>
          <a:stretch/>
        </p:blipFill>
        <p:spPr>
          <a:xfrm>
            <a:off x="665062" y="510344"/>
            <a:ext cx="967546" cy="986610"/>
          </a:xfrm>
          <a:prstGeom prst="ellipse">
            <a:avLst/>
          </a:prstGeom>
        </p:spPr>
      </p:pic>
      <p:sp>
        <p:nvSpPr>
          <p:cNvPr id="4" name="TextBox 10">
            <a:extLst>
              <a:ext uri="{FF2B5EF4-FFF2-40B4-BE49-F238E27FC236}">
                <a16:creationId xmlns:a16="http://schemas.microsoft.com/office/drawing/2014/main" id="{22C495CF-79E4-E0DE-8A67-86FB0C785BF3}"/>
              </a:ext>
            </a:extLst>
          </p:cNvPr>
          <p:cNvSpPr txBox="1"/>
          <p:nvPr/>
        </p:nvSpPr>
        <p:spPr>
          <a:xfrm>
            <a:off x="1850322" y="773970"/>
            <a:ext cx="8723585" cy="4593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867"/>
              </a:lnSpc>
            </a:pP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Chia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sẻ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cảm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xúc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3A6DF3-04CA-7375-4316-4CAEFBC89DB8}"/>
              </a:ext>
            </a:extLst>
          </p:cNvPr>
          <p:cNvSpPr txBox="1"/>
          <p:nvPr/>
        </p:nvSpPr>
        <p:spPr>
          <a:xfrm>
            <a:off x="665062" y="1757504"/>
            <a:ext cx="104380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- Khi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thể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hiện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sự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yêu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thương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đối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với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mọi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người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cảm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thấy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như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thế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2CB3D4-7634-CFD8-94F3-3F7ADE98882A}"/>
              </a:ext>
            </a:extLst>
          </p:cNvPr>
          <p:cNvSpPr txBox="1"/>
          <p:nvPr/>
        </p:nvSpPr>
        <p:spPr>
          <a:xfrm>
            <a:off x="665062" y="3515008"/>
            <a:ext cx="104380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- Khi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người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khác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dành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tình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yêu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thương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với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cảm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thấy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như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thế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247684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6D0B1C-B673-2538-131D-DB7FE230B5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9CC125E-06D6-77FE-7317-67EAA163F6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71323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EB879E-4BE4-52A5-3D27-EB777E2434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68" t="28512" r="38309" b="29027"/>
          <a:stretch/>
        </p:blipFill>
        <p:spPr>
          <a:xfrm>
            <a:off x="665062" y="510344"/>
            <a:ext cx="967546" cy="986610"/>
          </a:xfrm>
          <a:prstGeom prst="ellipse">
            <a:avLst/>
          </a:prstGeom>
        </p:spPr>
      </p:pic>
      <p:sp>
        <p:nvSpPr>
          <p:cNvPr id="4" name="TextBox 10">
            <a:extLst>
              <a:ext uri="{FF2B5EF4-FFF2-40B4-BE49-F238E27FC236}">
                <a16:creationId xmlns:a16="http://schemas.microsoft.com/office/drawing/2014/main" id="{5C1DE7D2-DB99-C04C-D4A2-2B82894A6885}"/>
              </a:ext>
            </a:extLst>
          </p:cNvPr>
          <p:cNvSpPr txBox="1"/>
          <p:nvPr/>
        </p:nvSpPr>
        <p:spPr>
          <a:xfrm>
            <a:off x="1850322" y="773970"/>
            <a:ext cx="8723585" cy="4593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867"/>
              </a:lnSpc>
            </a:pP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Chia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sẻ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cảm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xúc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3E51993-31A0-1017-6CC7-1D16483784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912" y="1191074"/>
            <a:ext cx="6542672" cy="5666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0305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F926B3-366F-6957-4C15-628B43EA7E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9CB7C7-4B5F-8A1C-7F1D-9AEE386B15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71323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73E0BA7-9E3C-0EED-6C70-79BB6E910D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68" t="28512" r="38309" b="29027"/>
          <a:stretch/>
        </p:blipFill>
        <p:spPr>
          <a:xfrm>
            <a:off x="665062" y="510344"/>
            <a:ext cx="967546" cy="986610"/>
          </a:xfrm>
          <a:prstGeom prst="ellipse">
            <a:avLst/>
          </a:prstGeom>
        </p:spPr>
      </p:pic>
      <p:sp>
        <p:nvSpPr>
          <p:cNvPr id="4" name="TextBox 10">
            <a:extLst>
              <a:ext uri="{FF2B5EF4-FFF2-40B4-BE49-F238E27FC236}">
                <a16:creationId xmlns:a16="http://schemas.microsoft.com/office/drawing/2014/main" id="{1F6A9298-EC3D-E05C-689F-65544AF5CF8C}"/>
              </a:ext>
            </a:extLst>
          </p:cNvPr>
          <p:cNvSpPr txBox="1"/>
          <p:nvPr/>
        </p:nvSpPr>
        <p:spPr>
          <a:xfrm>
            <a:off x="1794051" y="537461"/>
            <a:ext cx="9516373" cy="9594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867"/>
              </a:lnSpc>
            </a:pP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hiện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tình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yêu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thương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cuộc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sống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hằng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FF6B9C-FA3D-78E2-0178-8F6F8984DD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5" t="1941" r="11134" b="3642"/>
          <a:stretch>
            <a:fillRect/>
          </a:stretch>
        </p:blipFill>
        <p:spPr>
          <a:xfrm>
            <a:off x="2129288" y="1619886"/>
            <a:ext cx="7933423" cy="4907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2172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59B81F-62C1-43DD-0A12-19A1510347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116FD2-A21D-E156-71C4-E771D5433E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323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0C87C8-BF40-B82C-CD2F-4872404937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48" t="25027" r="36190" b="26359"/>
          <a:stretch/>
        </p:blipFill>
        <p:spPr>
          <a:xfrm>
            <a:off x="616634" y="743944"/>
            <a:ext cx="998806" cy="994610"/>
          </a:xfrm>
          <a:prstGeom prst="ellipse">
            <a:avLst/>
          </a:prstGeom>
        </p:spPr>
      </p:pic>
      <p:sp>
        <p:nvSpPr>
          <p:cNvPr id="12" name="TextBox 10">
            <a:extLst>
              <a:ext uri="{FF2B5EF4-FFF2-40B4-BE49-F238E27FC236}">
                <a16:creationId xmlns:a16="http://schemas.microsoft.com/office/drawing/2014/main" id="{F76F422B-712A-116A-B5FB-79819D46ACAC}"/>
              </a:ext>
            </a:extLst>
          </p:cNvPr>
          <p:cNvSpPr txBox="1"/>
          <p:nvPr/>
        </p:nvSpPr>
        <p:spPr>
          <a:xfrm>
            <a:off x="1847669" y="794420"/>
            <a:ext cx="9284343" cy="9594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867"/>
              </a:lnSpc>
            </a:pPr>
            <a:r>
              <a:rPr lang="en-US" sz="3200" b="1" dirty="0" err="1">
                <a:solidFill>
                  <a:srgbClr val="233D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Chúc</a:t>
            </a:r>
            <a:r>
              <a:rPr lang="en-US" sz="3200" b="1" dirty="0">
                <a:solidFill>
                  <a:srgbClr val="233D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233D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mừng</a:t>
            </a:r>
            <a:r>
              <a:rPr lang="en-US" sz="3200" b="1" dirty="0">
                <a:solidFill>
                  <a:srgbClr val="233D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b="1" dirty="0" err="1">
                <a:solidFill>
                  <a:srgbClr val="233D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sz="3200" b="1" dirty="0">
                <a:solidFill>
                  <a:srgbClr val="233D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233D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3200" b="1" dirty="0">
                <a:solidFill>
                  <a:srgbClr val="233D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233D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3200" b="1" dirty="0">
                <a:solidFill>
                  <a:srgbClr val="233D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233D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3200" b="1" dirty="0">
                <a:solidFill>
                  <a:srgbClr val="233D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233D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3200" b="1" dirty="0">
                <a:solidFill>
                  <a:srgbClr val="233D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233D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tấm</a:t>
            </a:r>
            <a:r>
              <a:rPr lang="en-US" sz="3200" b="1" dirty="0">
                <a:solidFill>
                  <a:srgbClr val="233D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233D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gương</a:t>
            </a:r>
            <a:r>
              <a:rPr lang="en-US" sz="3200" b="1" dirty="0">
                <a:solidFill>
                  <a:srgbClr val="233D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“Nhi </a:t>
            </a:r>
            <a:r>
              <a:rPr lang="en-US" sz="3200" b="1" dirty="0" err="1">
                <a:solidFill>
                  <a:srgbClr val="233D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đồng</a:t>
            </a:r>
            <a:r>
              <a:rPr lang="en-US" sz="3200" b="1" dirty="0">
                <a:solidFill>
                  <a:srgbClr val="233D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233D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chăm</a:t>
            </a:r>
            <a:r>
              <a:rPr lang="en-US" sz="3200" b="1" dirty="0">
                <a:solidFill>
                  <a:srgbClr val="233D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233D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ngoan</a:t>
            </a:r>
            <a:r>
              <a:rPr lang="en-US" sz="3200" b="1" dirty="0">
                <a:solidFill>
                  <a:srgbClr val="233D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237893-512C-B8CB-A882-C7BD0491C0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0" t="-1054" r="13729" b="-2578"/>
          <a:stretch>
            <a:fillRect/>
          </a:stretch>
        </p:blipFill>
        <p:spPr>
          <a:xfrm>
            <a:off x="2091396" y="1241249"/>
            <a:ext cx="8009207" cy="621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4344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0776DC-EE2D-EB47-CE51-55B590FDA5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4342C53-92F2-FFDE-EEBE-4BF3FA46A4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32320"/>
          </a:xfrm>
          <a:prstGeom prst="rect">
            <a:avLst/>
          </a:prstGeom>
        </p:spPr>
      </p:pic>
      <p:sp>
        <p:nvSpPr>
          <p:cNvPr id="12" name="TextBox 10">
            <a:extLst>
              <a:ext uri="{FF2B5EF4-FFF2-40B4-BE49-F238E27FC236}">
                <a16:creationId xmlns:a16="http://schemas.microsoft.com/office/drawing/2014/main" id="{A71520DC-C941-CBE9-F5DD-451097670718}"/>
              </a:ext>
            </a:extLst>
          </p:cNvPr>
          <p:cNvSpPr txBox="1"/>
          <p:nvPr/>
        </p:nvSpPr>
        <p:spPr>
          <a:xfrm>
            <a:off x="1988346" y="794420"/>
            <a:ext cx="2457046" cy="4593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867"/>
              </a:lnSpc>
            </a:pPr>
            <a:r>
              <a:rPr lang="en-US" sz="3200" b="1" dirty="0" err="1">
                <a:solidFill>
                  <a:srgbClr val="DD2B8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Đánh</a:t>
            </a:r>
            <a:r>
              <a:rPr lang="en-US" sz="3200" b="1" dirty="0">
                <a:solidFill>
                  <a:srgbClr val="DD2B8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DD2B8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</a:t>
            </a:r>
            <a:r>
              <a:rPr lang="en-US" sz="3200" b="1" dirty="0">
                <a:solidFill>
                  <a:srgbClr val="DD2B8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1118DD-CBCA-71B7-C9D4-A3FC3C901A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4" t="20282" r="58534" b="18523"/>
          <a:stretch>
            <a:fillRect/>
          </a:stretch>
        </p:blipFill>
        <p:spPr>
          <a:xfrm>
            <a:off x="642422" y="701901"/>
            <a:ext cx="1205247" cy="1103752"/>
          </a:xfrm>
          <a:prstGeom prst="rect">
            <a:avLst/>
          </a:prstGeom>
        </p:spPr>
      </p:pic>
      <p:sp>
        <p:nvSpPr>
          <p:cNvPr id="5" name="TextBox 10">
            <a:extLst>
              <a:ext uri="{FF2B5EF4-FFF2-40B4-BE49-F238E27FC236}">
                <a16:creationId xmlns:a16="http://schemas.microsoft.com/office/drawing/2014/main" id="{0EFFDE21-6803-2F61-96EE-93AED39D8488}"/>
              </a:ext>
            </a:extLst>
          </p:cNvPr>
          <p:cNvSpPr txBox="1"/>
          <p:nvPr/>
        </p:nvSpPr>
        <p:spPr>
          <a:xfrm>
            <a:off x="2157158" y="1568450"/>
            <a:ext cx="9284343" cy="9594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867"/>
              </a:lnSpc>
            </a:pP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hiện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hành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yêu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thương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mọi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mức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1BC4517-28E2-2A36-9F02-C13E7CBF85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98" t="-1053" r="32562" b="75262"/>
          <a:stretch>
            <a:fillRect/>
          </a:stretch>
        </p:blipFill>
        <p:spPr>
          <a:xfrm>
            <a:off x="1716257" y="2645602"/>
            <a:ext cx="2956415" cy="26439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303FF0-3E67-0DAB-B79B-5928B0CA27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1" t="-614" r="59469" b="74823"/>
          <a:stretch>
            <a:fillRect/>
          </a:stretch>
        </p:blipFill>
        <p:spPr>
          <a:xfrm>
            <a:off x="4562915" y="2645602"/>
            <a:ext cx="2956415" cy="26439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E9F058D-48C1-F65E-1CF5-F022AEC3DD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6" t="74209" r="72384" b="3035"/>
          <a:stretch>
            <a:fillRect/>
          </a:stretch>
        </p:blipFill>
        <p:spPr>
          <a:xfrm>
            <a:off x="7823904" y="2645602"/>
            <a:ext cx="2956415" cy="2332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753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251108-DF2D-EE2F-534B-96012515B1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5" name="TextBox 10">
            <a:extLst>
              <a:ext uri="{FF2B5EF4-FFF2-40B4-BE49-F238E27FC236}">
                <a16:creationId xmlns:a16="http://schemas.microsoft.com/office/drawing/2014/main" id="{92469E93-0EE5-48E1-797F-E8C9C96A0C28}"/>
              </a:ext>
            </a:extLst>
          </p:cNvPr>
          <p:cNvSpPr txBox="1"/>
          <p:nvPr/>
        </p:nvSpPr>
        <p:spPr>
          <a:xfrm>
            <a:off x="731520" y="1687398"/>
            <a:ext cx="3404382" cy="2945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867"/>
              </a:lnSpc>
            </a:pPr>
            <a:r>
              <a:rPr lang="en-US" sz="2800" dirty="0">
                <a:solidFill>
                  <a:srgbClr val="00B05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- Khen </a:t>
            </a:r>
            <a:r>
              <a:rPr lang="en-US" sz="2800" dirty="0" err="1">
                <a:solidFill>
                  <a:srgbClr val="00B05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ngợi</a:t>
            </a:r>
            <a:r>
              <a:rPr lang="en-US" sz="2800" dirty="0">
                <a:solidFill>
                  <a:srgbClr val="00B05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2800" dirty="0">
                <a:solidFill>
                  <a:srgbClr val="00B05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2800" dirty="0">
                <a:solidFill>
                  <a:srgbClr val="00B05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800" dirty="0">
                <a:solidFill>
                  <a:srgbClr val="00B05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nhi</a:t>
            </a:r>
            <a:r>
              <a:rPr lang="en-US" sz="2800" dirty="0">
                <a:solidFill>
                  <a:srgbClr val="00B05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đồng</a:t>
            </a:r>
            <a:r>
              <a:rPr lang="en-US" sz="2800" dirty="0">
                <a:solidFill>
                  <a:srgbClr val="00B05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chăm</a:t>
            </a:r>
            <a:r>
              <a:rPr lang="en-US" sz="2800" dirty="0">
                <a:solidFill>
                  <a:srgbClr val="00B05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ngoan</a:t>
            </a:r>
            <a:r>
              <a:rPr lang="en-US" sz="2800" dirty="0">
                <a:solidFill>
                  <a:srgbClr val="00B05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>
              <a:lnSpc>
                <a:spcPts val="3867"/>
              </a:lnSpc>
            </a:pPr>
            <a:r>
              <a:rPr lang="en-US" sz="2800" dirty="0">
                <a:solidFill>
                  <a:srgbClr val="00B05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2800" dirty="0" err="1">
                <a:solidFill>
                  <a:srgbClr val="00B05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Kể</a:t>
            </a:r>
            <a:r>
              <a:rPr lang="en-US" sz="2800" dirty="0">
                <a:solidFill>
                  <a:srgbClr val="00B05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2800" dirty="0">
                <a:solidFill>
                  <a:srgbClr val="00B05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hành</a:t>
            </a:r>
            <a:r>
              <a:rPr lang="en-US" sz="2800" dirty="0">
                <a:solidFill>
                  <a:srgbClr val="00B05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2800" dirty="0">
                <a:solidFill>
                  <a:srgbClr val="00B05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yêu</a:t>
            </a:r>
            <a:r>
              <a:rPr lang="en-US" sz="2800" dirty="0">
                <a:solidFill>
                  <a:srgbClr val="00B05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thương</a:t>
            </a:r>
            <a:r>
              <a:rPr lang="en-US" sz="2800" dirty="0">
                <a:solidFill>
                  <a:srgbClr val="00B05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800" dirty="0">
                <a:solidFill>
                  <a:srgbClr val="00B05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nhi</a:t>
            </a:r>
            <a:r>
              <a:rPr lang="en-US" sz="2800" dirty="0">
                <a:solidFill>
                  <a:srgbClr val="00B05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đồng</a:t>
            </a:r>
            <a:r>
              <a:rPr lang="en-US" sz="2800" dirty="0">
                <a:solidFill>
                  <a:srgbClr val="00B05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chăm</a:t>
            </a:r>
            <a:r>
              <a:rPr lang="en-US" sz="2800" dirty="0">
                <a:solidFill>
                  <a:srgbClr val="00B05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ngoan</a:t>
            </a:r>
            <a:r>
              <a:rPr lang="en-US" sz="2800" dirty="0">
                <a:solidFill>
                  <a:srgbClr val="00B05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78D414-4D53-07DE-2911-F45E376273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31" t="27809" r="23038" b="24513"/>
          <a:stretch/>
        </p:blipFill>
        <p:spPr>
          <a:xfrm flipH="1">
            <a:off x="724915" y="547256"/>
            <a:ext cx="991344" cy="10972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E99FFB-DD77-7AD0-1456-BD418824DA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21" t="118" r="19760" b="236"/>
          <a:stretch>
            <a:fillRect/>
          </a:stretch>
        </p:blipFill>
        <p:spPr>
          <a:xfrm>
            <a:off x="4423860" y="590162"/>
            <a:ext cx="6534872" cy="559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993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506686-AF6C-42CA-E5B2-69B341A2AE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1530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3C80C3-78F4-F37D-657D-5BC4A70CA7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4996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8DDEF2-66E7-2544-C4AE-6DE0B371F0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71323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2AD730B-5567-3543-43B7-FC61CBABE5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68" t="28512" r="38309" b="29027"/>
          <a:stretch/>
        </p:blipFill>
        <p:spPr>
          <a:xfrm>
            <a:off x="665062" y="510344"/>
            <a:ext cx="967546" cy="986610"/>
          </a:xfrm>
          <a:prstGeom prst="ellipse">
            <a:avLst/>
          </a:prstGeom>
        </p:spPr>
      </p:pic>
      <p:sp>
        <p:nvSpPr>
          <p:cNvPr id="4" name="TextBox 10">
            <a:extLst>
              <a:ext uri="{FF2B5EF4-FFF2-40B4-BE49-F238E27FC236}">
                <a16:creationId xmlns:a16="http://schemas.microsoft.com/office/drawing/2014/main" id="{4331639D-1BD4-F105-B7AB-64D3BDB44C32}"/>
              </a:ext>
            </a:extLst>
          </p:cNvPr>
          <p:cNvSpPr txBox="1"/>
          <p:nvPr/>
        </p:nvSpPr>
        <p:spPr>
          <a:xfrm>
            <a:off x="1734207" y="598230"/>
            <a:ext cx="8723585" cy="4593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867"/>
              </a:lnSpc>
            </a:pP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Nhận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xét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hành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dưới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đây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583AEE-7365-5A73-3882-BC3602D4D1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" t="7153" r="52995" b="21102"/>
          <a:stretch>
            <a:fillRect/>
          </a:stretch>
        </p:blipFill>
        <p:spPr>
          <a:xfrm>
            <a:off x="417345" y="1149027"/>
            <a:ext cx="5137435" cy="42487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68596A-307F-152E-7F2F-6479DFFAA5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74" t="11705" r="506" b="16550"/>
          <a:stretch>
            <a:fillRect/>
          </a:stretch>
        </p:blipFill>
        <p:spPr>
          <a:xfrm>
            <a:off x="5618861" y="1338941"/>
            <a:ext cx="6155794" cy="443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3808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C6AFA6-E182-5B52-C8B0-B2AAB07657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3E7CBC-3D1B-6D53-3D7C-7A2182E39D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70191" cy="71323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C3EDE7A-A4FA-4284-52CF-726DD1F57A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68" t="28512" r="38309" b="29027"/>
          <a:stretch/>
        </p:blipFill>
        <p:spPr>
          <a:xfrm>
            <a:off x="665062" y="510344"/>
            <a:ext cx="967546" cy="986610"/>
          </a:xfrm>
          <a:prstGeom prst="ellipse">
            <a:avLst/>
          </a:prstGeom>
        </p:spPr>
      </p:pic>
      <p:sp>
        <p:nvSpPr>
          <p:cNvPr id="4" name="TextBox 10">
            <a:extLst>
              <a:ext uri="{FF2B5EF4-FFF2-40B4-BE49-F238E27FC236}">
                <a16:creationId xmlns:a16="http://schemas.microsoft.com/office/drawing/2014/main" id="{15F95935-ABEC-1B70-DE71-CA17BE38DA20}"/>
              </a:ext>
            </a:extLst>
          </p:cNvPr>
          <p:cNvSpPr txBox="1"/>
          <p:nvPr/>
        </p:nvSpPr>
        <p:spPr>
          <a:xfrm>
            <a:off x="1734207" y="598230"/>
            <a:ext cx="8723585" cy="4593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867"/>
              </a:lnSpc>
            </a:pP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Nhận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xét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hành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dưới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đây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BB783C-C052-4875-1086-B8D3BFC4A1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" t="7153" r="52995" b="21102"/>
          <a:stretch>
            <a:fillRect/>
          </a:stretch>
        </p:blipFill>
        <p:spPr>
          <a:xfrm>
            <a:off x="476377" y="1057587"/>
            <a:ext cx="6875221" cy="568599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A7847A8-6EF3-5077-34E2-36CF0B2767DF}"/>
              </a:ext>
            </a:extLst>
          </p:cNvPr>
          <p:cNvSpPr txBox="1"/>
          <p:nvPr/>
        </p:nvSpPr>
        <p:spPr>
          <a:xfrm>
            <a:off x="7173407" y="1882172"/>
            <a:ext cx="519678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- Tranh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có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ai?</a:t>
            </a:r>
          </a:p>
          <a:p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-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Bạn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nam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bị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làm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sao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?</a:t>
            </a:r>
          </a:p>
          <a:p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-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Bạn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nữ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đã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nói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gì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?</a:t>
            </a:r>
          </a:p>
          <a:p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- Em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có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nhận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xét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gì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về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bạn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nữ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?  </a:t>
            </a:r>
          </a:p>
        </p:txBody>
      </p:sp>
    </p:spTree>
    <p:extLst>
      <p:ext uri="{BB962C8B-B14F-4D97-AF65-F5344CB8AC3E}">
        <p14:creationId xmlns:p14="http://schemas.microsoft.com/office/powerpoint/2010/main" val="31216936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DC92A1-C2EE-7C79-9487-A3156A6F79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715638-2C0B-A132-3D97-E499F3CAAB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71323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5FCA684-F69E-435D-0287-C4E7136E8A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68" t="28512" r="38309" b="29027"/>
          <a:stretch/>
        </p:blipFill>
        <p:spPr>
          <a:xfrm>
            <a:off x="665062" y="510344"/>
            <a:ext cx="967546" cy="986610"/>
          </a:xfrm>
          <a:prstGeom prst="ellipse">
            <a:avLst/>
          </a:prstGeom>
        </p:spPr>
      </p:pic>
      <p:sp>
        <p:nvSpPr>
          <p:cNvPr id="4" name="TextBox 10">
            <a:extLst>
              <a:ext uri="{FF2B5EF4-FFF2-40B4-BE49-F238E27FC236}">
                <a16:creationId xmlns:a16="http://schemas.microsoft.com/office/drawing/2014/main" id="{B632DAD5-9872-F12D-BB05-306084C3CB53}"/>
              </a:ext>
            </a:extLst>
          </p:cNvPr>
          <p:cNvSpPr txBox="1"/>
          <p:nvPr/>
        </p:nvSpPr>
        <p:spPr>
          <a:xfrm>
            <a:off x="1734207" y="598230"/>
            <a:ext cx="8723585" cy="4593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867"/>
              </a:lnSpc>
            </a:pP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Nhận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xét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hành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dưới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đây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613078-A19D-28F1-8739-4D597470BF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" t="7153" r="52995" b="21102"/>
          <a:stretch>
            <a:fillRect/>
          </a:stretch>
        </p:blipFill>
        <p:spPr>
          <a:xfrm>
            <a:off x="476377" y="1057587"/>
            <a:ext cx="6875221" cy="568599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CFF9A5E-A01A-0C05-A9FE-6DA28021FA04}"/>
              </a:ext>
            </a:extLst>
          </p:cNvPr>
          <p:cNvSpPr txBox="1"/>
          <p:nvPr/>
        </p:nvSpPr>
        <p:spPr>
          <a:xfrm>
            <a:off x="7075826" y="2828835"/>
            <a:ext cx="47968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Bạn</a:t>
            </a:r>
            <a:r>
              <a:rPr lang="en-US" sz="36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nữ</a:t>
            </a:r>
            <a:r>
              <a:rPr lang="en-US" sz="36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thể</a:t>
            </a:r>
            <a:r>
              <a:rPr lang="en-US" sz="36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hiện</a:t>
            </a:r>
            <a:r>
              <a:rPr lang="en-US" sz="36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sự</a:t>
            </a:r>
            <a:r>
              <a:rPr lang="en-US" sz="36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quan</a:t>
            </a:r>
            <a:r>
              <a:rPr lang="en-US" sz="36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tâm</a:t>
            </a:r>
            <a:r>
              <a:rPr lang="en-US" sz="36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và</a:t>
            </a:r>
            <a:r>
              <a:rPr lang="en-US" sz="36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yêu</a:t>
            </a:r>
            <a:r>
              <a:rPr lang="en-US" sz="36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thương</a:t>
            </a:r>
            <a:r>
              <a:rPr lang="en-US" sz="3600" b="1" dirty="0">
                <a:solidFill>
                  <a:srgbClr val="00B050"/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661595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AE3055-0189-B894-C210-8211201CB1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F30787C-BF09-2D27-0CB0-F1C7BF85D8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71323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E464789-F27C-DF2B-6E29-E746AD4038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68" t="28512" r="38309" b="29027"/>
          <a:stretch/>
        </p:blipFill>
        <p:spPr>
          <a:xfrm>
            <a:off x="665062" y="510344"/>
            <a:ext cx="967546" cy="986610"/>
          </a:xfrm>
          <a:prstGeom prst="ellipse">
            <a:avLst/>
          </a:prstGeom>
        </p:spPr>
      </p:pic>
      <p:sp>
        <p:nvSpPr>
          <p:cNvPr id="4" name="TextBox 10">
            <a:extLst>
              <a:ext uri="{FF2B5EF4-FFF2-40B4-BE49-F238E27FC236}">
                <a16:creationId xmlns:a16="http://schemas.microsoft.com/office/drawing/2014/main" id="{9BD1BA35-C228-2DF6-8315-B80C5FDA32DE}"/>
              </a:ext>
            </a:extLst>
          </p:cNvPr>
          <p:cNvSpPr txBox="1"/>
          <p:nvPr/>
        </p:nvSpPr>
        <p:spPr>
          <a:xfrm>
            <a:off x="1734207" y="598230"/>
            <a:ext cx="8723585" cy="4593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867"/>
              </a:lnSpc>
            </a:pP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Nhận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xét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hành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dưới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đây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F93F37-CE54-214E-19EE-77A962BCBF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74" t="11705" r="506" b="25147"/>
          <a:stretch>
            <a:fillRect/>
          </a:stretch>
        </p:blipFill>
        <p:spPr>
          <a:xfrm>
            <a:off x="253220" y="1263426"/>
            <a:ext cx="6832205" cy="49963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FBA44D7-A8F8-366C-BFA0-CD02C84A7919}"/>
              </a:ext>
            </a:extLst>
          </p:cNvPr>
          <p:cNvSpPr txBox="1"/>
          <p:nvPr/>
        </p:nvSpPr>
        <p:spPr>
          <a:xfrm>
            <a:off x="7085425" y="1166842"/>
            <a:ext cx="460013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  <a:latin typeface="UTM Avo" panose="02040603050506020204" pitchFamily="18" charset="0"/>
              </a:rPr>
              <a:t>- Tranh </a:t>
            </a:r>
            <a:r>
              <a:rPr lang="en-US" sz="36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vẽ</a:t>
            </a:r>
            <a:r>
              <a:rPr lang="en-US" sz="3600" b="1" dirty="0">
                <a:solidFill>
                  <a:srgbClr val="00B050"/>
                </a:solidFill>
                <a:latin typeface="UTM Avo" panose="02040603050506020204" pitchFamily="18" charset="0"/>
              </a:rPr>
              <a:t> ai?</a:t>
            </a:r>
          </a:p>
          <a:p>
            <a:r>
              <a:rPr lang="en-US" sz="3600" b="1" dirty="0">
                <a:solidFill>
                  <a:srgbClr val="00B050"/>
                </a:solidFill>
                <a:latin typeface="UTM Avo" panose="02040603050506020204" pitchFamily="18" charset="0"/>
              </a:rPr>
              <a:t>- </a:t>
            </a:r>
            <a:r>
              <a:rPr lang="en-US" sz="36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Người</a:t>
            </a:r>
            <a:r>
              <a:rPr lang="en-US" sz="36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đàn</a:t>
            </a:r>
            <a:r>
              <a:rPr lang="en-US" sz="36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ông</a:t>
            </a:r>
            <a:r>
              <a:rPr lang="en-US" sz="36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bị</a:t>
            </a:r>
            <a:r>
              <a:rPr lang="en-US" sz="36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làm</a:t>
            </a:r>
            <a:r>
              <a:rPr lang="en-US" sz="36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sao</a:t>
            </a:r>
            <a:r>
              <a:rPr lang="en-US" sz="3600" b="1" dirty="0">
                <a:solidFill>
                  <a:srgbClr val="00B050"/>
                </a:solidFill>
                <a:latin typeface="UTM Avo" panose="02040603050506020204" pitchFamily="18" charset="0"/>
              </a:rPr>
              <a:t>?</a:t>
            </a:r>
          </a:p>
          <a:p>
            <a:r>
              <a:rPr lang="en-US" sz="3600" b="1" dirty="0">
                <a:solidFill>
                  <a:srgbClr val="00B050"/>
                </a:solidFill>
                <a:latin typeface="UTM Avo" panose="02040603050506020204" pitchFamily="18" charset="0"/>
              </a:rPr>
              <a:t>- </a:t>
            </a:r>
            <a:r>
              <a:rPr lang="en-US" sz="36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Bạn</a:t>
            </a:r>
            <a:r>
              <a:rPr lang="en-US" sz="36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nhỏ</a:t>
            </a:r>
            <a:r>
              <a:rPr lang="en-US" sz="36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hành</a:t>
            </a:r>
            <a:r>
              <a:rPr lang="en-US" sz="36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động</a:t>
            </a:r>
            <a:r>
              <a:rPr lang="en-US" sz="36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00B050"/>
                </a:solidFill>
                <a:latin typeface="UTM Avo" panose="02040603050506020204" pitchFamily="18" charset="0"/>
              </a:rPr>
              <a:t>?</a:t>
            </a:r>
          </a:p>
          <a:p>
            <a:r>
              <a:rPr lang="en-US" sz="3600" b="1" dirty="0">
                <a:solidFill>
                  <a:srgbClr val="00B050"/>
                </a:solidFill>
                <a:latin typeface="UTM Avo" panose="02040603050506020204" pitchFamily="18" charset="0"/>
              </a:rPr>
              <a:t>- Em </a:t>
            </a:r>
            <a:r>
              <a:rPr lang="en-US" sz="36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nhận</a:t>
            </a:r>
            <a:r>
              <a:rPr lang="en-US" sz="36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xét</a:t>
            </a:r>
            <a:r>
              <a:rPr lang="en-US" sz="36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về</a:t>
            </a:r>
            <a:r>
              <a:rPr lang="en-US" sz="36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bạn</a:t>
            </a:r>
            <a:r>
              <a:rPr lang="en-US" sz="36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nhỏ</a:t>
            </a:r>
            <a:r>
              <a:rPr lang="en-US" sz="3600" b="1" dirty="0">
                <a:solidFill>
                  <a:srgbClr val="00B050"/>
                </a:solidFill>
                <a:latin typeface="UTM Avo" panose="02040603050506020204" pitchFamily="18" charset="0"/>
              </a:rPr>
              <a:t>?</a:t>
            </a:r>
          </a:p>
          <a:p>
            <a:r>
              <a:rPr lang="en-US" sz="36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230808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A7D180-5D29-FF54-993F-B46DD20868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AE9F06-DE78-DB0C-8A04-2C19D7CDE3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71323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9837D03-74E5-D2C0-07B3-792BF23C34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68" t="28512" r="38309" b="29027"/>
          <a:stretch/>
        </p:blipFill>
        <p:spPr>
          <a:xfrm>
            <a:off x="665062" y="510344"/>
            <a:ext cx="967546" cy="986610"/>
          </a:xfrm>
          <a:prstGeom prst="ellipse">
            <a:avLst/>
          </a:prstGeom>
        </p:spPr>
      </p:pic>
      <p:sp>
        <p:nvSpPr>
          <p:cNvPr id="4" name="TextBox 10">
            <a:extLst>
              <a:ext uri="{FF2B5EF4-FFF2-40B4-BE49-F238E27FC236}">
                <a16:creationId xmlns:a16="http://schemas.microsoft.com/office/drawing/2014/main" id="{C90FE760-E8B3-12E9-9615-219C720D82DE}"/>
              </a:ext>
            </a:extLst>
          </p:cNvPr>
          <p:cNvSpPr txBox="1"/>
          <p:nvPr/>
        </p:nvSpPr>
        <p:spPr>
          <a:xfrm>
            <a:off x="1734207" y="598230"/>
            <a:ext cx="8723585" cy="4593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867"/>
              </a:lnSpc>
            </a:pP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Nhận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xét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hành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dưới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đây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85D3BB-75AE-4B16-27AB-B2F0D462EF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74" t="11705" r="506" b="25147"/>
          <a:stretch>
            <a:fillRect/>
          </a:stretch>
        </p:blipFill>
        <p:spPr>
          <a:xfrm>
            <a:off x="2153586" y="1003649"/>
            <a:ext cx="7884826" cy="49963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2C01945-9F78-7DA4-D79F-C0EC0F23A6A7}"/>
              </a:ext>
            </a:extLst>
          </p:cNvPr>
          <p:cNvSpPr txBox="1"/>
          <p:nvPr/>
        </p:nvSpPr>
        <p:spPr>
          <a:xfrm>
            <a:off x="876996" y="5885239"/>
            <a:ext cx="104380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Bạn</a:t>
            </a:r>
            <a:r>
              <a:rPr lang="en-US" sz="36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nhỏ</a:t>
            </a:r>
            <a:r>
              <a:rPr lang="en-US" sz="36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chưa</a:t>
            </a:r>
            <a:r>
              <a:rPr lang="en-US" sz="36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thể</a:t>
            </a:r>
            <a:r>
              <a:rPr lang="en-US" sz="36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hiện</a:t>
            </a:r>
            <a:r>
              <a:rPr lang="en-US" sz="36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sự</a:t>
            </a:r>
            <a:r>
              <a:rPr lang="en-US" sz="36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yêu</a:t>
            </a:r>
            <a:r>
              <a:rPr lang="en-US" sz="36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thương</a:t>
            </a:r>
            <a:r>
              <a:rPr lang="en-US" sz="3600" b="1" dirty="0">
                <a:solidFill>
                  <a:srgbClr val="00B050"/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002155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297</Words>
  <Application>Microsoft Office PowerPoint</Application>
  <PresentationFormat>Widescreen</PresentationFormat>
  <Paragraphs>29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Tahoma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Thi Thao Ly_GV</dc:creator>
  <cp:lastModifiedBy>Windows</cp:lastModifiedBy>
  <cp:revision>6</cp:revision>
  <dcterms:created xsi:type="dcterms:W3CDTF">2025-09-14T14:14:37Z</dcterms:created>
  <dcterms:modified xsi:type="dcterms:W3CDTF">2025-10-25T15:32:05Z</dcterms:modified>
</cp:coreProperties>
</file>