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9" r:id="rId4"/>
    <p:sldId id="26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739"/>
    <a:srgbClr val="FEDF52"/>
    <a:srgbClr val="43C6F2"/>
    <a:srgbClr val="8DC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5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1F93-BC81-4A9D-AE2C-2ADDBC0863B8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72EE6-C4DB-4253-B7F6-92909B69C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UTM Avo" panose="02040603050506020204" pitchFamily="18" charset="0"/>
              </a:rPr>
              <a:t>Đưa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chuột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dấu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72EE6-C4DB-4253-B7F6-92909B69C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89B3-8A62-4774-3262-2702EC577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83D42-3AFF-C1C0-60ED-A97D5C3BB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6AA54-D54F-C0A0-63AE-B88B899C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00427-59A8-BEFE-D26D-3C3E0E3E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9558D-0765-E151-1C57-B226D334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01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41B9-AFC8-443B-AFC0-6CACD263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B423D-CB2E-6955-166C-2D900D366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38E5-49BC-A8FC-A12D-9188F0A6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4B83E-8F87-DBD4-911E-9D45A0F9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6522-4745-53E5-205F-CBE5CC85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6106A-B807-36D8-7A9B-E5CF46742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89764-DCB2-B19A-6C32-A31D39222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55C73-6B93-6CED-4AED-A00AA402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EC5A-9735-BD60-B500-B957C82C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72002-2C2F-A3A3-772C-3F86BAA0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3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E6A0-8DDD-4017-58C7-5F4E07EF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DED6-095A-C7DD-CDB0-AA9D5780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43856-7A0D-C28F-25B4-BEFABE03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BB7F-1D6C-4E99-2C2C-374AC771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CFE2A-2F8B-9556-364E-4B42D4A3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02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7218-FE39-7E7B-3B32-DB7B3C3C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F9B76-D6B2-8DE0-DC1E-FAEED0330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59BE9-1470-FB27-788A-EEA7C07C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C9888-80B2-7003-CE1E-57CF2D9D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1AD22-925C-FEDC-6B9A-F452CD94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6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277C-AE54-6C8C-A98D-3E1A80E8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D887-FD46-D6E2-1C90-54E95D83C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39603-E3A2-43EF-540D-807B4696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C713A-D20E-4A55-FC00-4163FDFA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1353B-2C18-4F86-6C24-C549D63F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ECB8A-D7BC-1080-47F1-9F3A7B59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1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759C-A990-4C5B-A845-50712B32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12C38-A83B-2737-7B37-DBE2A2FE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6AD45-B378-263B-CC9D-6903475FE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C1DBE-F125-C376-DC16-D9085EA7A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5E32F-1564-26FA-A2C6-275DA97F7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B4545-9811-F806-F078-A1CB35AD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DB1FE-E282-E2EE-B5AE-C11D5258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ECAD4-B4CD-CD44-5C32-CC6AA972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9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D1C8-67D7-D1CC-5272-62DAD4B4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E1323-39DC-3E0A-BF7A-EEEF0A17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B7577-D0AF-8A97-B557-6889F9CA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48FA8-FC37-48CA-AB9E-7CAA5455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29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A53A1-2EAB-E2BB-C91C-F6203EEF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A2866-F063-2B8D-90BC-BA4B1EBA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31072-A3F7-EDC0-3F45-EBF79DB7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675E-8322-0A5F-0A67-C59E6EDD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6B82-EC99-A9C5-B05C-445655CC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07600-158E-727E-1475-DC84EEE74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7598A-B3C3-2EAE-A2B5-72C23812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436F0-8588-51FF-3B8B-752946E3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18B1C-266E-8839-BBCF-B32F56D3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9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6EFC-D21A-0FDE-D746-FC81B785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FBFC2-A1A8-03C9-D7D1-96EFB5357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A9D5A-0A97-60CB-CEBD-A496A013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74440-F318-CD46-063F-2116CBB6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D8E07-5380-AA13-3E59-A260E90B1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5DD0C-DBE9-F95D-C0DE-90F82515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5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A77E2-6A7F-0BC0-0B50-47F41D4B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044DF-DB8D-7400-960A-84F26A5D2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E6318-0E35-8F4A-BEBF-36F224A43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F942-37BD-4EB9-978C-20AA955A674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4722B-335B-79B8-99E3-A1F91C20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90C7-2E1A-657A-47E0-580AD08CE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F83E-5EBB-4279-B4B5-71C26F31A4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5CC432-6A30-2562-0AA4-370EABC6C5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941" y="365124"/>
            <a:ext cx="13371066" cy="8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5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microsoft.com/office/2007/relationships/media" Target="../media/media1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11115E-8A6C-E789-AE84-305194D35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06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0E45F-5989-0E58-E1EA-937440C8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C9F1D2-6D00-61C8-5B1C-1DBFAEDD7A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9544FC-CBE4-556E-0009-5E17F8E68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B501E93-C564-DC63-02B9-7B3D68C198F5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709E524-F1AF-2B61-AE81-53FBB3F7C807}"/>
              </a:ext>
            </a:extLst>
          </p:cNvPr>
          <p:cNvSpPr txBox="1"/>
          <p:nvPr/>
        </p:nvSpPr>
        <p:spPr>
          <a:xfrm>
            <a:off x="1208910" y="258299"/>
            <a:ext cx="1088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7D065C-239A-817E-AFEC-5988105671B4}"/>
              </a:ext>
            </a:extLst>
          </p:cNvPr>
          <p:cNvSpPr/>
          <p:nvPr/>
        </p:nvSpPr>
        <p:spPr>
          <a:xfrm>
            <a:off x="343583" y="258299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E2EE1A-08F9-5090-C4A8-75D770191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31" y="1573992"/>
            <a:ext cx="2129701" cy="270137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E5B4A82-3B72-71E1-8492-0E6F2C81F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79637"/>
              </p:ext>
            </p:extLst>
          </p:nvPr>
        </p:nvGraphicFramePr>
        <p:xfrm>
          <a:off x="536480" y="4523045"/>
          <a:ext cx="11119040" cy="15531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7077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700997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391507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776584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tròn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chữ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nhật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tam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giác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vuông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77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UTM Avo" panose="02040603050506020204" pitchFamily="18" charset="0"/>
                        </a:rPr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58988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21DFB30-2DFB-D867-5C17-6D7FA5882DD7}"/>
              </a:ext>
            </a:extLst>
          </p:cNvPr>
          <p:cNvSpPr txBox="1"/>
          <p:nvPr/>
        </p:nvSpPr>
        <p:spPr>
          <a:xfrm>
            <a:off x="4175500" y="1558371"/>
            <a:ext cx="7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988F229E-4821-4D78-7BBA-413CAFF6B375}"/>
              </a:ext>
            </a:extLst>
          </p:cNvPr>
          <p:cNvSpPr/>
          <p:nvPr/>
        </p:nvSpPr>
        <p:spPr>
          <a:xfrm>
            <a:off x="2813986" y="5452451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6D66C452-00CA-0238-D779-EEFCBF1FD989}"/>
              </a:ext>
            </a:extLst>
          </p:cNvPr>
          <p:cNvSpPr/>
          <p:nvPr/>
        </p:nvSpPr>
        <p:spPr>
          <a:xfrm>
            <a:off x="5138402" y="5452451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715A6949-5942-BAAF-B9FC-ACEEEB358228}"/>
              </a:ext>
            </a:extLst>
          </p:cNvPr>
          <p:cNvSpPr/>
          <p:nvPr/>
        </p:nvSpPr>
        <p:spPr>
          <a:xfrm>
            <a:off x="7462818" y="5449189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FA83DFC4-E177-BCA4-6DC8-EB0209E7BBA1}"/>
              </a:ext>
            </a:extLst>
          </p:cNvPr>
          <p:cNvSpPr/>
          <p:nvPr/>
        </p:nvSpPr>
        <p:spPr>
          <a:xfrm>
            <a:off x="10084777" y="5449189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947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D9662-0E84-2F36-47F8-3388AD0C5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0515CD-503A-6505-F3DB-EF92E580D1B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C73179-9463-BFD7-9490-CE144DFAA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D19F2E9-130B-5828-6CF2-D0AB8A5A9002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31EBA2-5A7A-1033-EBBE-FEE9866152E2}"/>
              </a:ext>
            </a:extLst>
          </p:cNvPr>
          <p:cNvSpPr txBox="1"/>
          <p:nvPr/>
        </p:nvSpPr>
        <p:spPr>
          <a:xfrm>
            <a:off x="1208910" y="258299"/>
            <a:ext cx="1088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5564AB-DB4B-C0FE-F7F6-4CDEBE084C54}"/>
              </a:ext>
            </a:extLst>
          </p:cNvPr>
          <p:cNvSpPr/>
          <p:nvPr/>
        </p:nvSpPr>
        <p:spPr>
          <a:xfrm>
            <a:off x="343583" y="258299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2FCF76-A4A8-4100-0960-80CC49499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7" y="1573993"/>
            <a:ext cx="3747312" cy="270137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6A0FCD-E44D-A730-8192-E1D2904B4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142741"/>
              </p:ext>
            </p:extLst>
          </p:nvPr>
        </p:nvGraphicFramePr>
        <p:xfrm>
          <a:off x="536480" y="4587099"/>
          <a:ext cx="11119040" cy="1454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7077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700997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391507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540179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tròn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chữ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nhật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tam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giác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vuông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UTM Avo" panose="02040603050506020204" pitchFamily="18" charset="0"/>
                        </a:rPr>
                        <a:t>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9206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30FA085-D0D9-A5E0-6D5F-3E66EC3DABF8}"/>
              </a:ext>
            </a:extLst>
          </p:cNvPr>
          <p:cNvSpPr txBox="1"/>
          <p:nvPr/>
        </p:nvSpPr>
        <p:spPr>
          <a:xfrm>
            <a:off x="8049079" y="1573992"/>
            <a:ext cx="7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UTM Avo" panose="02040603050506020204" pitchFamily="18" charset="0"/>
              </a:rPr>
              <a:t>c)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351C62E6-E79B-DCD3-1638-0A5C8672207C}"/>
              </a:ext>
            </a:extLst>
          </p:cNvPr>
          <p:cNvSpPr/>
          <p:nvPr/>
        </p:nvSpPr>
        <p:spPr>
          <a:xfrm>
            <a:off x="2799918" y="534879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AA072ABB-6434-CA58-22FE-C89E0094831F}"/>
              </a:ext>
            </a:extLst>
          </p:cNvPr>
          <p:cNvSpPr/>
          <p:nvPr/>
        </p:nvSpPr>
        <p:spPr>
          <a:xfrm>
            <a:off x="5124334" y="534879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E21C72BC-8815-4D2A-43D4-4980BB20364A}"/>
              </a:ext>
            </a:extLst>
          </p:cNvPr>
          <p:cNvSpPr/>
          <p:nvPr/>
        </p:nvSpPr>
        <p:spPr>
          <a:xfrm>
            <a:off x="7448750" y="534553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D46F8D32-2855-74F5-534E-9E333094CB95}"/>
              </a:ext>
            </a:extLst>
          </p:cNvPr>
          <p:cNvSpPr/>
          <p:nvPr/>
        </p:nvSpPr>
        <p:spPr>
          <a:xfrm>
            <a:off x="10070709" y="534553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20938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CDE54E-2AA5-DE73-5E52-B44A8AE385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680538-E92A-4279-08B0-8D89DFCF8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96553BE-0C04-0E03-445E-99461537BA20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AEC9B30-ADE1-7AE5-A2DF-C63F68B0AFA9}"/>
              </a:ext>
            </a:extLst>
          </p:cNvPr>
          <p:cNvSpPr txBox="1"/>
          <p:nvPr/>
        </p:nvSpPr>
        <p:spPr>
          <a:xfrm>
            <a:off x="1208910" y="300503"/>
            <a:ext cx="1088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Những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không</a:t>
            </a:r>
            <a:r>
              <a:rPr lang="en-US" sz="32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UTM Avo" panose="02040603050506020204" pitchFamily="18" charset="0"/>
              </a:rPr>
              <a:t>phải</a:t>
            </a:r>
            <a:r>
              <a:rPr lang="en-US" sz="3200" b="1" u="sng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570042-159C-DEC2-B7EA-453E9A281127}"/>
              </a:ext>
            </a:extLst>
          </p:cNvPr>
          <p:cNvSpPr/>
          <p:nvPr/>
        </p:nvSpPr>
        <p:spPr>
          <a:xfrm>
            <a:off x="343583" y="258299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C25476-5EB2-DEF7-96E3-4475FB236218}"/>
              </a:ext>
            </a:extLst>
          </p:cNvPr>
          <p:cNvSpPr/>
          <p:nvPr/>
        </p:nvSpPr>
        <p:spPr>
          <a:xfrm>
            <a:off x="954806" y="2107079"/>
            <a:ext cx="2067403" cy="2065323"/>
          </a:xfrm>
          <a:prstGeom prst="rect">
            <a:avLst/>
          </a:prstGeom>
          <a:solidFill>
            <a:srgbClr val="8DC640"/>
          </a:solidFill>
          <a:ln>
            <a:solidFill>
              <a:srgbClr val="8DC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F22C72-2EBC-9AA1-457C-7035D517B3EE}"/>
              </a:ext>
            </a:extLst>
          </p:cNvPr>
          <p:cNvSpPr/>
          <p:nvPr/>
        </p:nvSpPr>
        <p:spPr>
          <a:xfrm>
            <a:off x="4776525" y="2107078"/>
            <a:ext cx="2067403" cy="2065323"/>
          </a:xfrm>
          <a:prstGeom prst="ellipse">
            <a:avLst/>
          </a:prstGeom>
          <a:solidFill>
            <a:srgbClr val="FEDF52"/>
          </a:solidFill>
          <a:ln>
            <a:solidFill>
              <a:srgbClr val="FEDF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E65453A-C1A2-0E60-0617-C795CEC8CA43}"/>
              </a:ext>
            </a:extLst>
          </p:cNvPr>
          <p:cNvSpPr/>
          <p:nvPr/>
        </p:nvSpPr>
        <p:spPr>
          <a:xfrm rot="19668851">
            <a:off x="7831662" y="1251452"/>
            <a:ext cx="3899830" cy="1969876"/>
          </a:xfrm>
          <a:prstGeom prst="triangle">
            <a:avLst>
              <a:gd name="adj" fmla="val 0"/>
            </a:avLst>
          </a:prstGeom>
          <a:solidFill>
            <a:srgbClr val="43C6F2"/>
          </a:solidFill>
          <a:ln>
            <a:solidFill>
              <a:srgbClr val="43C6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CF07BE-6EB9-34D5-5C9F-46F48EA6D693}"/>
              </a:ext>
            </a:extLst>
          </p:cNvPr>
          <p:cNvSpPr/>
          <p:nvPr/>
        </p:nvSpPr>
        <p:spPr>
          <a:xfrm>
            <a:off x="3464167" y="4820055"/>
            <a:ext cx="1198099" cy="1156544"/>
          </a:xfrm>
          <a:prstGeom prst="rect">
            <a:avLst/>
          </a:prstGeom>
          <a:solidFill>
            <a:srgbClr val="EF5739"/>
          </a:solidFill>
          <a:ln>
            <a:solidFill>
              <a:srgbClr val="EF57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E9891-E868-201A-9BD7-B688EFC86EE8}"/>
              </a:ext>
            </a:extLst>
          </p:cNvPr>
          <p:cNvSpPr/>
          <p:nvPr/>
        </p:nvSpPr>
        <p:spPr>
          <a:xfrm>
            <a:off x="6302078" y="4820055"/>
            <a:ext cx="4670721" cy="1156544"/>
          </a:xfrm>
          <a:prstGeom prst="rect">
            <a:avLst/>
          </a:prstGeom>
          <a:solidFill>
            <a:srgbClr val="EF5739"/>
          </a:solidFill>
          <a:ln>
            <a:solidFill>
              <a:srgbClr val="EF57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FFA7C0-054A-2418-C107-ED11380D93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000" b="20393"/>
          <a:stretch/>
        </p:blipFill>
        <p:spPr>
          <a:xfrm>
            <a:off x="4830542" y="1929357"/>
            <a:ext cx="1602717" cy="2037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D01929-C282-C296-EA14-9EB12DB4D0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72" t="14113" r="513" b="-5348"/>
          <a:stretch/>
        </p:blipFill>
        <p:spPr>
          <a:xfrm>
            <a:off x="1418507" y="2236390"/>
            <a:ext cx="1531043" cy="2308779"/>
          </a:xfrm>
          <a:prstGeom prst="rect">
            <a:avLst/>
          </a:prstGeom>
        </p:spPr>
      </p:pic>
      <p:pic>
        <p:nvPicPr>
          <p:cNvPr id="16" name="nope">
            <a:hlinkClick r:id="" action="ppaction://media"/>
            <a:extLst>
              <a:ext uri="{FF2B5EF4-FFF2-40B4-BE49-F238E27FC236}">
                <a16:creationId xmlns:a16="http://schemas.microsoft.com/office/drawing/2014/main" id="{E77774A7-52AB-01F1-FB65-A37909A9C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59532" y="3282649"/>
            <a:ext cx="609600" cy="609600"/>
          </a:xfrm>
          <a:prstGeom prst="rect">
            <a:avLst/>
          </a:prstGeom>
        </p:spPr>
      </p:pic>
      <p:pic>
        <p:nvPicPr>
          <p:cNvPr id="17" name="mesg-ting">
            <a:hlinkClick r:id="" action="ppaction://media"/>
            <a:extLst>
              <a:ext uri="{FF2B5EF4-FFF2-40B4-BE49-F238E27FC236}">
                <a16:creationId xmlns:a16="http://schemas.microsoft.com/office/drawing/2014/main" id="{C4F5AFCE-90A7-6ECD-D682-89B1090F1D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5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13653" y="2382009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778885-F753-CEA3-3CCD-31F117B56E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72" t="14113" r="513" b="-5348"/>
          <a:stretch/>
        </p:blipFill>
        <p:spPr>
          <a:xfrm>
            <a:off x="3535276" y="4580670"/>
            <a:ext cx="1531043" cy="2308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1309F5-41ED-87E9-8813-1253DA2D90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000" b="20393"/>
          <a:stretch/>
        </p:blipFill>
        <p:spPr>
          <a:xfrm>
            <a:off x="7948514" y="1854503"/>
            <a:ext cx="1602717" cy="20377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FE99DE-6715-671B-EF36-A2A487762A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000" b="20393"/>
          <a:stretch/>
        </p:blipFill>
        <p:spPr>
          <a:xfrm>
            <a:off x="7564718" y="4217575"/>
            <a:ext cx="1602717" cy="2037746"/>
          </a:xfrm>
          <a:prstGeom prst="rect">
            <a:avLst/>
          </a:prstGeom>
        </p:spPr>
      </p:pic>
      <p:pic>
        <p:nvPicPr>
          <p:cNvPr id="21" name="nope">
            <a:hlinkClick r:id="" action="ppaction://media"/>
            <a:extLst>
              <a:ext uri="{FF2B5EF4-FFF2-40B4-BE49-F238E27FC236}">
                <a16:creationId xmlns:a16="http://schemas.microsoft.com/office/drawing/2014/main" id="{E5500F4E-1496-9BD7-B478-AE89F8DCE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3993" y="4240369"/>
            <a:ext cx="609600" cy="609600"/>
          </a:xfrm>
          <a:prstGeom prst="rect">
            <a:avLst/>
          </a:prstGeom>
        </p:spPr>
      </p:pic>
      <p:pic>
        <p:nvPicPr>
          <p:cNvPr id="22" name="mesg-ting">
            <a:hlinkClick r:id="" action="ppaction://media"/>
            <a:extLst>
              <a:ext uri="{FF2B5EF4-FFF2-40B4-BE49-F238E27FC236}">
                <a16:creationId xmlns:a16="http://schemas.microsoft.com/office/drawing/2014/main" id="{CE753E9B-2881-B6AE-8100-DED0683058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5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61596" y="1133249"/>
            <a:ext cx="609600" cy="609600"/>
          </a:xfrm>
          <a:prstGeom prst="rect">
            <a:avLst/>
          </a:prstGeom>
        </p:spPr>
      </p:pic>
      <p:pic>
        <p:nvPicPr>
          <p:cNvPr id="23" name="mesg-ting">
            <a:hlinkClick r:id="" action="ppaction://media"/>
            <a:extLst>
              <a:ext uri="{FF2B5EF4-FFF2-40B4-BE49-F238E27FC236}">
                <a16:creationId xmlns:a16="http://schemas.microsoft.com/office/drawing/2014/main" id="{975C4EB2-C08F-C89E-1686-B64B1F569A0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5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60788" y="413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9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9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632DCD-8A1A-43F1-0185-02DA8494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5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3B3089-A73B-C2C8-CD52-F672877D59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254241-E433-6EE9-2CF5-0BFC451AD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162088-0BC7-F0DA-8530-1FC4E3C5DF0A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B0C1EB-C7A0-721A-A936-C6B331494FE3}"/>
              </a:ext>
            </a:extLst>
          </p:cNvPr>
          <p:cNvSpPr txBox="1"/>
          <p:nvPr/>
        </p:nvSpPr>
        <p:spPr>
          <a:xfrm>
            <a:off x="337623" y="103613"/>
            <a:ext cx="11648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Em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hãy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gọi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tên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đồ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dạng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CB0B1-F0D2-79E8-C7DD-654EF1B7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1" y="1027076"/>
            <a:ext cx="11506315" cy="58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68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AE987-5E28-0CBF-1751-EC06E2BE4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AD3B8A-5CDC-1184-5B0A-25681EE553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02" y="2006263"/>
            <a:ext cx="2939806" cy="25527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7B1ACE-B1C4-F9DC-B925-B6A81AA11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6" y="2300620"/>
            <a:ext cx="1964061" cy="19640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F541C1-043E-D653-FBB2-3CD463E770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30" y="1537433"/>
            <a:ext cx="3777745" cy="13318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AD03F8-0BA3-B88C-4C43-60F7F240A0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30" y="3429000"/>
            <a:ext cx="2312683" cy="230847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ED4D1EC-9D96-3E6B-640E-0E249B786F44}"/>
              </a:ext>
            </a:extLst>
          </p:cNvPr>
          <p:cNvSpPr/>
          <p:nvPr/>
        </p:nvSpPr>
        <p:spPr>
          <a:xfrm>
            <a:off x="8898779" y="4338536"/>
            <a:ext cx="2088786" cy="1964061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AA83C1-F75D-D75B-A935-80DA5A590951}"/>
              </a:ext>
            </a:extLst>
          </p:cNvPr>
          <p:cNvGrpSpPr/>
          <p:nvPr/>
        </p:nvGrpSpPr>
        <p:grpSpPr>
          <a:xfrm>
            <a:off x="422031" y="116294"/>
            <a:ext cx="9833317" cy="769442"/>
            <a:chOff x="422031" y="116294"/>
            <a:chExt cx="9833317" cy="76944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47DAADB-AEB2-EC3F-F069-BC0CAE550BA6}"/>
                </a:ext>
              </a:extLst>
            </p:cNvPr>
            <p:cNvSpPr/>
            <p:nvPr/>
          </p:nvSpPr>
          <p:spPr>
            <a:xfrm>
              <a:off x="422031" y="140678"/>
              <a:ext cx="9833317" cy="74505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873063-1E05-7914-9D2F-72E59F2AE646}"/>
                </a:ext>
              </a:extLst>
            </p:cNvPr>
            <p:cNvSpPr txBox="1"/>
            <p:nvPr/>
          </p:nvSpPr>
          <p:spPr>
            <a:xfrm>
              <a:off x="805236" y="116294"/>
              <a:ext cx="90669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Em </a:t>
              </a:r>
              <a:r>
                <a:rPr lang="en-US" sz="4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ra</a:t>
              </a:r>
              <a:r>
                <a: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đâu</a:t>
              </a:r>
              <a:r>
                <a: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tròn</a:t>
              </a:r>
              <a:r>
                <a: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0EE54D9-046C-5653-87AD-F13BE1B1BE3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172" t="14113" r="513" b="-5348"/>
          <a:stretch/>
        </p:blipFill>
        <p:spPr>
          <a:xfrm>
            <a:off x="6622474" y="3787221"/>
            <a:ext cx="1531043" cy="23087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3654D8-4034-F9E0-11BE-389508DB8A5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000" b="20393"/>
          <a:stretch/>
        </p:blipFill>
        <p:spPr>
          <a:xfrm>
            <a:off x="258126" y="2054135"/>
            <a:ext cx="1602717" cy="2037746"/>
          </a:xfrm>
          <a:prstGeom prst="rect">
            <a:avLst/>
          </a:prstGeom>
        </p:spPr>
      </p:pic>
      <p:pic>
        <p:nvPicPr>
          <p:cNvPr id="31" name="mesg-ting">
            <a:hlinkClick r:id="" action="ppaction://media"/>
            <a:extLst>
              <a:ext uri="{FF2B5EF4-FFF2-40B4-BE49-F238E27FC236}">
                <a16:creationId xmlns:a16="http://schemas.microsoft.com/office/drawing/2014/main" id="{DA02749F-0401-B181-1F2A-7F55B3E11E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6670" y="4399901"/>
            <a:ext cx="609600" cy="609600"/>
          </a:xfrm>
          <a:prstGeom prst="rect">
            <a:avLst/>
          </a:prstGeom>
        </p:spPr>
      </p:pic>
      <p:pic>
        <p:nvPicPr>
          <p:cNvPr id="32" name="nope">
            <a:hlinkClick r:id="" action="ppaction://media"/>
            <a:extLst>
              <a:ext uri="{FF2B5EF4-FFF2-40B4-BE49-F238E27FC236}">
                <a16:creationId xmlns:a16="http://schemas.microsoft.com/office/drawing/2014/main" id="{D016114F-7318-71E8-D61D-731E7D467A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94615" y="5791200"/>
            <a:ext cx="609600" cy="609600"/>
          </a:xfrm>
          <a:prstGeom prst="rect">
            <a:avLst/>
          </a:prstGeom>
        </p:spPr>
      </p:pic>
      <p:pic>
        <p:nvPicPr>
          <p:cNvPr id="33" name="nope">
            <a:hlinkClick r:id="" action="ppaction://media"/>
            <a:extLst>
              <a:ext uri="{FF2B5EF4-FFF2-40B4-BE49-F238E27FC236}">
                <a16:creationId xmlns:a16="http://schemas.microsoft.com/office/drawing/2014/main" id="{A999DA77-72CD-A5C5-6225-1849B1DA64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424" y="6982881"/>
            <a:ext cx="60960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A82B23-E3C0-7A8F-4D46-4869821AAD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172" t="14113" r="513" b="-5348"/>
          <a:stretch/>
        </p:blipFill>
        <p:spPr>
          <a:xfrm>
            <a:off x="3546227" y="2839253"/>
            <a:ext cx="1531043" cy="23087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0A7022B-2AF0-478B-F4B4-7B2F9008236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172" t="14113" r="513" b="-5348"/>
          <a:stretch/>
        </p:blipFill>
        <p:spPr>
          <a:xfrm>
            <a:off x="7322660" y="1299331"/>
            <a:ext cx="1531043" cy="23087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AF8E9C-0310-3A20-E1DA-11E8CA3D02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0000" b="20393"/>
          <a:stretch/>
        </p:blipFill>
        <p:spPr>
          <a:xfrm>
            <a:off x="9024534" y="4139052"/>
            <a:ext cx="1602717" cy="2037746"/>
          </a:xfrm>
          <a:prstGeom prst="rect">
            <a:avLst/>
          </a:prstGeom>
        </p:spPr>
      </p:pic>
      <p:pic>
        <p:nvPicPr>
          <p:cNvPr id="37" name="nope">
            <a:hlinkClick r:id="" action="ppaction://media"/>
            <a:extLst>
              <a:ext uri="{FF2B5EF4-FFF2-40B4-BE49-F238E27FC236}">
                <a16:creationId xmlns:a16="http://schemas.microsoft.com/office/drawing/2014/main" id="{ABABB5F9-3DC1-402F-8E5A-D09E392770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9532" y="3282649"/>
            <a:ext cx="609600" cy="609600"/>
          </a:xfrm>
          <a:prstGeom prst="rect">
            <a:avLst/>
          </a:prstGeom>
        </p:spPr>
      </p:pic>
      <p:pic>
        <p:nvPicPr>
          <p:cNvPr id="38" name="mesg-ting">
            <a:hlinkClick r:id="" action="ppaction://media"/>
            <a:extLst>
              <a:ext uri="{FF2B5EF4-FFF2-40B4-BE49-F238E27FC236}">
                <a16:creationId xmlns:a16="http://schemas.microsoft.com/office/drawing/2014/main" id="{BACBBB09-6B9E-E28F-29EC-E18D3433A3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13653" y="2382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0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93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9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3020C-8BFD-EE94-446B-35BC537A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2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F144BA-3537-E60B-82C5-FED67436A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93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FB3474F-174B-8D6C-6412-B6E52BBCC41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21A687-9811-BBC3-0601-F0A17E680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434ABD8-F081-94E2-34CC-75543E4A0705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4633289" y="611192"/>
            <a:ext cx="1528273" cy="14971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03" y="517586"/>
            <a:ext cx="1778249" cy="1775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28" y="2645609"/>
            <a:ext cx="3065955" cy="814325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9171905" y="751527"/>
            <a:ext cx="2503204" cy="135676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9" name="Oval 8"/>
          <p:cNvSpPr/>
          <p:nvPr/>
        </p:nvSpPr>
        <p:spPr>
          <a:xfrm>
            <a:off x="6649863" y="2685694"/>
            <a:ext cx="1071565" cy="10497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0" name="Oval 9"/>
          <p:cNvSpPr/>
          <p:nvPr/>
        </p:nvSpPr>
        <p:spPr>
          <a:xfrm>
            <a:off x="8340441" y="3802910"/>
            <a:ext cx="1203326" cy="11787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621" y="4323966"/>
            <a:ext cx="927862" cy="92617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9139745" y="5230208"/>
            <a:ext cx="1326261" cy="99142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1" y="5073066"/>
            <a:ext cx="1093711" cy="109171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430952" y="4754201"/>
            <a:ext cx="882728" cy="8647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2" y="4277687"/>
            <a:ext cx="878492" cy="1877476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 rot="20940655">
            <a:off x="4891702" y="2521442"/>
            <a:ext cx="961722" cy="99142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96491C-677B-7473-6CF8-62B56E1AAC7F}"/>
              </a:ext>
            </a:extLst>
          </p:cNvPr>
          <p:cNvSpPr txBox="1"/>
          <p:nvPr/>
        </p:nvSpPr>
        <p:spPr>
          <a:xfrm>
            <a:off x="733524" y="517586"/>
            <a:ext cx="3866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 </a:t>
            </a:r>
          </a:p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 </a:t>
            </a:r>
          </a:p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 </a:t>
            </a:r>
          </a:p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BC5D82-BB50-D5B2-4D37-6FA00AFD6D01}"/>
              </a:ext>
            </a:extLst>
          </p:cNvPr>
          <p:cNvSpPr/>
          <p:nvPr/>
        </p:nvSpPr>
        <p:spPr>
          <a:xfrm>
            <a:off x="169172" y="339865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8E3A0-8666-8D5B-5AC6-CCE3909A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E3F25B5-8C0D-36E4-4319-D76B71D607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48FC9C-04A2-65E3-4825-9022FC1E4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5F1FE02-9A49-A874-22A4-362ECCC9E6D3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191F7DC0-2525-B20C-4EC5-0E6431983A77}"/>
              </a:ext>
            </a:extLst>
          </p:cNvPr>
          <p:cNvSpPr/>
          <p:nvPr/>
        </p:nvSpPr>
        <p:spPr>
          <a:xfrm>
            <a:off x="4633289" y="611192"/>
            <a:ext cx="1528273" cy="149710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B5A63-E719-4FBD-5C51-FCF6AF281B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03" y="517586"/>
            <a:ext cx="1778249" cy="1775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601D0-0143-0E47-816A-8165255B20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28" y="2645609"/>
            <a:ext cx="3065955" cy="814325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9EF208A-71B8-B711-3A36-0C01A0163225}"/>
              </a:ext>
            </a:extLst>
          </p:cNvPr>
          <p:cNvSpPr/>
          <p:nvPr/>
        </p:nvSpPr>
        <p:spPr>
          <a:xfrm>
            <a:off x="9171905" y="751527"/>
            <a:ext cx="2503204" cy="135676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71820-2B4C-4CF3-BBD3-658BBB91A17C}"/>
              </a:ext>
            </a:extLst>
          </p:cNvPr>
          <p:cNvSpPr/>
          <p:nvPr/>
        </p:nvSpPr>
        <p:spPr>
          <a:xfrm>
            <a:off x="6649863" y="2685694"/>
            <a:ext cx="1071565" cy="104971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56557-EA62-996B-0687-806B73071171}"/>
              </a:ext>
            </a:extLst>
          </p:cNvPr>
          <p:cNvSpPr/>
          <p:nvPr/>
        </p:nvSpPr>
        <p:spPr>
          <a:xfrm>
            <a:off x="8846071" y="3802823"/>
            <a:ext cx="1203326" cy="11787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E7D432-CA61-8B2A-6257-67641D635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06" y="4078000"/>
            <a:ext cx="1174277" cy="1172136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966CB2D-0BC3-EF9E-239D-10F66F98A2EF}"/>
              </a:ext>
            </a:extLst>
          </p:cNvPr>
          <p:cNvSpPr/>
          <p:nvPr/>
        </p:nvSpPr>
        <p:spPr>
          <a:xfrm>
            <a:off x="9271012" y="4997177"/>
            <a:ext cx="1757609" cy="117878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D6E063-A983-BF9E-036F-78B5DACAE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43" y="4700748"/>
            <a:ext cx="1466710" cy="146403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19B12F4-4C85-D50C-39E6-7E95B2B82515}"/>
              </a:ext>
            </a:extLst>
          </p:cNvPr>
          <p:cNvSpPr/>
          <p:nvPr/>
        </p:nvSpPr>
        <p:spPr>
          <a:xfrm>
            <a:off x="6001721" y="4797845"/>
            <a:ext cx="882728" cy="8647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52E5FE-70A6-02B8-32F2-89F62355E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2" y="4277687"/>
            <a:ext cx="878492" cy="187747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8B5B6B73-EB09-A7AE-A5D2-C7C326CD3314}"/>
              </a:ext>
            </a:extLst>
          </p:cNvPr>
          <p:cNvSpPr/>
          <p:nvPr/>
        </p:nvSpPr>
        <p:spPr>
          <a:xfrm>
            <a:off x="422031" y="177721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BD6289-B76F-1799-DF5D-342E0E08403A}"/>
              </a:ext>
            </a:extLst>
          </p:cNvPr>
          <p:cNvSpPr txBox="1">
            <a:spLocks/>
          </p:cNvSpPr>
          <p:nvPr/>
        </p:nvSpPr>
        <p:spPr>
          <a:xfrm>
            <a:off x="1259625" y="325106"/>
            <a:ext cx="1376258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 err="1">
                <a:solidFill>
                  <a:srgbClr val="40505E"/>
                </a:solidFill>
                <a:latin typeface="UTM Avo" panose="02040603050506020204" pitchFamily="18" charset="0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40505E"/>
                </a:solidFill>
                <a:latin typeface="UTM Avo" panose="02040603050506020204" pitchFamily="18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8184EAE5-45A6-6D51-2CBC-294530BC65E5}"/>
              </a:ext>
            </a:extLst>
          </p:cNvPr>
          <p:cNvSpPr/>
          <p:nvPr/>
        </p:nvSpPr>
        <p:spPr>
          <a:xfrm>
            <a:off x="490630" y="1041586"/>
            <a:ext cx="1065073" cy="9405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E9625E5E-E1BA-2C67-2436-D2D665502769}"/>
              </a:ext>
            </a:extLst>
          </p:cNvPr>
          <p:cNvSpPr/>
          <p:nvPr/>
        </p:nvSpPr>
        <p:spPr>
          <a:xfrm>
            <a:off x="501393" y="1046442"/>
            <a:ext cx="1087070" cy="95999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0F8BB5C0-A0B9-7E98-C06E-1F1D110AFA62}"/>
              </a:ext>
            </a:extLst>
          </p:cNvPr>
          <p:cNvSpPr/>
          <p:nvPr/>
        </p:nvSpPr>
        <p:spPr>
          <a:xfrm>
            <a:off x="444775" y="2579112"/>
            <a:ext cx="1105253" cy="9405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24BF6574-7508-34BD-15DF-84C9E817A0FE}"/>
              </a:ext>
            </a:extLst>
          </p:cNvPr>
          <p:cNvSpPr/>
          <p:nvPr/>
        </p:nvSpPr>
        <p:spPr>
          <a:xfrm>
            <a:off x="448998" y="2554831"/>
            <a:ext cx="1128080" cy="95999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7CE2A928-DD9B-76CC-691B-680BC02EF10D}"/>
              </a:ext>
            </a:extLst>
          </p:cNvPr>
          <p:cNvSpPr/>
          <p:nvPr/>
        </p:nvSpPr>
        <p:spPr>
          <a:xfrm>
            <a:off x="440094" y="4084811"/>
            <a:ext cx="1136984" cy="9372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A347D06A-F125-E3E5-5343-0C502CEA014E}"/>
              </a:ext>
            </a:extLst>
          </p:cNvPr>
          <p:cNvSpPr/>
          <p:nvPr/>
        </p:nvSpPr>
        <p:spPr>
          <a:xfrm>
            <a:off x="435007" y="4063220"/>
            <a:ext cx="1160467" cy="95665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3" name="Rounded Rectangle 23">
            <a:extLst>
              <a:ext uri="{FF2B5EF4-FFF2-40B4-BE49-F238E27FC236}">
                <a16:creationId xmlns:a16="http://schemas.microsoft.com/office/drawing/2014/main" id="{9090B938-0435-CD4E-E554-780433BB0FAA}"/>
              </a:ext>
            </a:extLst>
          </p:cNvPr>
          <p:cNvSpPr/>
          <p:nvPr/>
        </p:nvSpPr>
        <p:spPr>
          <a:xfrm>
            <a:off x="421148" y="5470235"/>
            <a:ext cx="1105171" cy="9589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4D463E2F-7EA1-3386-6DCD-BE9ED7E0A782}"/>
              </a:ext>
            </a:extLst>
          </p:cNvPr>
          <p:cNvSpPr/>
          <p:nvPr/>
        </p:nvSpPr>
        <p:spPr>
          <a:xfrm>
            <a:off x="398322" y="5470235"/>
            <a:ext cx="1127997" cy="97871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6E73242-D7D0-A1C0-4C52-BC5B004C2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86" y="2388716"/>
            <a:ext cx="1283560" cy="1281220"/>
          </a:xfrm>
          <a:prstGeom prst="rect">
            <a:avLst/>
          </a:prstGeom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69F6A08-FFCC-43E2-55B5-D52A47F7F1AD}"/>
              </a:ext>
            </a:extLst>
          </p:cNvPr>
          <p:cNvSpPr/>
          <p:nvPr/>
        </p:nvSpPr>
        <p:spPr>
          <a:xfrm>
            <a:off x="1713233" y="3847657"/>
            <a:ext cx="1718154" cy="145829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F39192-D2FA-612C-E88B-F7294C2BD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43" y="5570666"/>
            <a:ext cx="2038277" cy="87827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7F67A5F-F3B3-C660-FF13-ED4946215476}"/>
              </a:ext>
            </a:extLst>
          </p:cNvPr>
          <p:cNvSpPr/>
          <p:nvPr/>
        </p:nvSpPr>
        <p:spPr>
          <a:xfrm>
            <a:off x="1947754" y="916666"/>
            <a:ext cx="1283560" cy="1221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4EFAD4-5C0C-048C-1F5C-4482F53B5EFE}"/>
              </a:ext>
            </a:extLst>
          </p:cNvPr>
          <p:cNvCxnSpPr/>
          <p:nvPr/>
        </p:nvCxnSpPr>
        <p:spPr>
          <a:xfrm>
            <a:off x="4149969" y="290265"/>
            <a:ext cx="0" cy="620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B27FF92-33BB-17CF-5E2A-34C92530D8BB}"/>
              </a:ext>
            </a:extLst>
          </p:cNvPr>
          <p:cNvSpPr/>
          <p:nvPr/>
        </p:nvSpPr>
        <p:spPr>
          <a:xfrm>
            <a:off x="4895214" y="2288211"/>
            <a:ext cx="1093970" cy="1775009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42D43-5A62-71B4-2413-81272398482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3CCAB2-0FE5-7966-6E54-A2FFB4906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A67031C-6B6A-BCC4-E5B4-52D81D36285B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9D2BEF-F6C0-557A-CE18-64A15BED32D7}"/>
              </a:ext>
            </a:extLst>
          </p:cNvPr>
          <p:cNvSpPr/>
          <p:nvPr/>
        </p:nvSpPr>
        <p:spPr>
          <a:xfrm>
            <a:off x="235518" y="124734"/>
            <a:ext cx="11852226" cy="6555545"/>
          </a:xfrm>
          <a:prstGeom prst="roundRect">
            <a:avLst>
              <a:gd name="adj" fmla="val 78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61672-51E3-5317-7913-39CFDEB160BF}"/>
              </a:ext>
            </a:extLst>
          </p:cNvPr>
          <p:cNvSpPr txBox="1"/>
          <p:nvPr/>
        </p:nvSpPr>
        <p:spPr>
          <a:xfrm>
            <a:off x="1433993" y="258299"/>
            <a:ext cx="6514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Các que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. Trong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3B6711-0B1F-2D53-8A3B-FCDE0CAF709C}"/>
              </a:ext>
            </a:extLst>
          </p:cNvPr>
          <p:cNvSpPr/>
          <p:nvPr/>
        </p:nvSpPr>
        <p:spPr>
          <a:xfrm>
            <a:off x="568666" y="258299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98FE79-4EA9-163D-7B14-FB21617ED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3766" r="25461" b="-1819"/>
          <a:stretch>
            <a:fillRect/>
          </a:stretch>
        </p:blipFill>
        <p:spPr>
          <a:xfrm>
            <a:off x="6477486" y="177721"/>
            <a:ext cx="5766642" cy="6856934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0234130-3010-3ECF-A03B-2571844510E5}"/>
              </a:ext>
            </a:extLst>
          </p:cNvPr>
          <p:cNvSpPr/>
          <p:nvPr/>
        </p:nvSpPr>
        <p:spPr>
          <a:xfrm>
            <a:off x="7686753" y="1846132"/>
            <a:ext cx="1750185" cy="1360253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3368ECC-6D4B-6B78-33B2-B515C0E115D1}"/>
              </a:ext>
            </a:extLst>
          </p:cNvPr>
          <p:cNvSpPr/>
          <p:nvPr/>
        </p:nvSpPr>
        <p:spPr>
          <a:xfrm flipV="1">
            <a:off x="8561845" y="1823159"/>
            <a:ext cx="1750185" cy="1360253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830947D-A281-C7E5-751B-2FF031EEEA5B}"/>
              </a:ext>
            </a:extLst>
          </p:cNvPr>
          <p:cNvSpPr/>
          <p:nvPr/>
        </p:nvSpPr>
        <p:spPr>
          <a:xfrm>
            <a:off x="9360807" y="1899119"/>
            <a:ext cx="1750185" cy="1360253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F7C53DB-3CF2-DE63-D06F-820AA5D653DB}"/>
              </a:ext>
            </a:extLst>
          </p:cNvPr>
          <p:cNvSpPr/>
          <p:nvPr/>
        </p:nvSpPr>
        <p:spPr>
          <a:xfrm>
            <a:off x="8561845" y="386946"/>
            <a:ext cx="1750185" cy="1360253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0349C37-09B2-6342-8C74-CE331E7BE7C8}"/>
              </a:ext>
            </a:extLst>
          </p:cNvPr>
          <p:cNvSpPr/>
          <p:nvPr/>
        </p:nvSpPr>
        <p:spPr>
          <a:xfrm>
            <a:off x="7686753" y="386945"/>
            <a:ext cx="3424239" cy="2872427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08729B-4128-EC74-E059-C63E47C0B252}"/>
              </a:ext>
            </a:extLst>
          </p:cNvPr>
          <p:cNvSpPr/>
          <p:nvPr/>
        </p:nvSpPr>
        <p:spPr>
          <a:xfrm>
            <a:off x="8561845" y="3203100"/>
            <a:ext cx="1674054" cy="16502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41836-822C-FB72-B7F5-C63E328C6DC2}"/>
              </a:ext>
            </a:extLst>
          </p:cNvPr>
          <p:cNvSpPr/>
          <p:nvPr/>
        </p:nvSpPr>
        <p:spPr>
          <a:xfrm>
            <a:off x="7012054" y="4820801"/>
            <a:ext cx="1674054" cy="16502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A35C73-7F61-F412-F64F-1FB38D066A62}"/>
              </a:ext>
            </a:extLst>
          </p:cNvPr>
          <p:cNvSpPr/>
          <p:nvPr/>
        </p:nvSpPr>
        <p:spPr>
          <a:xfrm>
            <a:off x="8561845" y="4853353"/>
            <a:ext cx="1674054" cy="16502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B62496-BDB9-E970-D2DF-6B995E72ACF3}"/>
              </a:ext>
            </a:extLst>
          </p:cNvPr>
          <p:cNvSpPr/>
          <p:nvPr/>
        </p:nvSpPr>
        <p:spPr>
          <a:xfrm>
            <a:off x="10165972" y="4853352"/>
            <a:ext cx="1674054" cy="16502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id="{63D68AD9-2127-5CA8-9E42-2784546BD952}"/>
              </a:ext>
            </a:extLst>
          </p:cNvPr>
          <p:cNvSpPr/>
          <p:nvPr/>
        </p:nvSpPr>
        <p:spPr>
          <a:xfrm>
            <a:off x="1555138" y="3002098"/>
            <a:ext cx="1105253" cy="9405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Rounded Rectangle 20">
            <a:extLst>
              <a:ext uri="{FF2B5EF4-FFF2-40B4-BE49-F238E27FC236}">
                <a16:creationId xmlns:a16="http://schemas.microsoft.com/office/drawing/2014/main" id="{6C727E05-C4D2-15A3-C72E-262D9CD9E2C3}"/>
              </a:ext>
            </a:extLst>
          </p:cNvPr>
          <p:cNvSpPr/>
          <p:nvPr/>
        </p:nvSpPr>
        <p:spPr>
          <a:xfrm>
            <a:off x="1559361" y="2977817"/>
            <a:ext cx="1128080" cy="95999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F011D4E4-8E00-D8D0-B68C-6D82597F72FC}"/>
              </a:ext>
            </a:extLst>
          </p:cNvPr>
          <p:cNvSpPr/>
          <p:nvPr/>
        </p:nvSpPr>
        <p:spPr>
          <a:xfrm>
            <a:off x="1550457" y="4507797"/>
            <a:ext cx="1136984" cy="9372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59F4757E-1199-D3D2-B155-C749ABBD8F51}"/>
              </a:ext>
            </a:extLst>
          </p:cNvPr>
          <p:cNvSpPr/>
          <p:nvPr/>
        </p:nvSpPr>
        <p:spPr>
          <a:xfrm>
            <a:off x="1545370" y="4486206"/>
            <a:ext cx="1160467" cy="95665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893DBC-D519-8933-5E15-4917E0E080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31" y="4296379"/>
            <a:ext cx="1283560" cy="1281220"/>
          </a:xfrm>
          <a:prstGeom prst="rect">
            <a:avLst/>
          </a:pr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41EEDBE-B9F0-1051-12CA-174EECE1F30D}"/>
              </a:ext>
            </a:extLst>
          </p:cNvPr>
          <p:cNvSpPr/>
          <p:nvPr/>
        </p:nvSpPr>
        <p:spPr>
          <a:xfrm>
            <a:off x="3026596" y="2579245"/>
            <a:ext cx="1718154" cy="1458291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9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299A51-7CEE-D099-9C23-C68931C2ED4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3C638B-2562-8121-1AA6-C98BF94B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2E6CB21-2854-E711-B657-5ADE6F144BCD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8C110E8-F013-154A-DC6D-6B1C33CEFAF2}"/>
              </a:ext>
            </a:extLst>
          </p:cNvPr>
          <p:cNvSpPr txBox="1"/>
          <p:nvPr/>
        </p:nvSpPr>
        <p:spPr>
          <a:xfrm>
            <a:off x="1208910" y="258299"/>
            <a:ext cx="1088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9D2480-CFDD-045E-8BDE-8033CCD7F1D5}"/>
              </a:ext>
            </a:extLst>
          </p:cNvPr>
          <p:cNvSpPr/>
          <p:nvPr/>
        </p:nvSpPr>
        <p:spPr>
          <a:xfrm>
            <a:off x="343583" y="258299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CBA15-1A1D-2E44-867E-C8BA6FDE5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31" y="1573992"/>
            <a:ext cx="2129701" cy="2701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78A060-195C-880B-75F7-7D9AA15A30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6" y="1573992"/>
            <a:ext cx="3226269" cy="270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3FAEA9-6481-A04E-C066-C25C65A6A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79" y="1819981"/>
            <a:ext cx="3226269" cy="245538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A06794-DBE4-3944-5E54-46B2AC9A6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84103"/>
              </p:ext>
            </p:extLst>
          </p:nvPr>
        </p:nvGraphicFramePr>
        <p:xfrm>
          <a:off x="536480" y="4397466"/>
          <a:ext cx="11119040" cy="21607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7077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700997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391507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540179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tròn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chữ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nhật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tam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giác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vuông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54017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UTM Avo" panose="02040603050506020204" pitchFamily="18" charset="0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  <a:tr h="540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UTM Avo" panose="02040603050506020204" pitchFamily="18" charset="0"/>
                        </a:rPr>
                        <a:t>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589887"/>
                  </a:ext>
                </a:extLst>
              </a:tr>
              <a:tr h="5401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UTM Avo" panose="02040603050506020204" pitchFamily="18" charset="0"/>
                        </a:rPr>
                        <a:t>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8920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E1C76A8-EFAE-6324-9BB1-3A614818DFD6}"/>
              </a:ext>
            </a:extLst>
          </p:cNvPr>
          <p:cNvSpPr txBox="1"/>
          <p:nvPr/>
        </p:nvSpPr>
        <p:spPr>
          <a:xfrm>
            <a:off x="343213" y="1573992"/>
            <a:ext cx="7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9F961-675C-D1D6-875D-CBECD189E399}"/>
              </a:ext>
            </a:extLst>
          </p:cNvPr>
          <p:cNvSpPr txBox="1"/>
          <p:nvPr/>
        </p:nvSpPr>
        <p:spPr>
          <a:xfrm>
            <a:off x="4175500" y="1558371"/>
            <a:ext cx="7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UTM Avo" panose="02040603050506020204" pitchFamily="18" charset="0"/>
              </a:rPr>
              <a:t>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E56C8-FF0A-EC63-AB2F-0B4075310592}"/>
              </a:ext>
            </a:extLst>
          </p:cNvPr>
          <p:cNvSpPr txBox="1"/>
          <p:nvPr/>
        </p:nvSpPr>
        <p:spPr>
          <a:xfrm>
            <a:off x="8049079" y="1573992"/>
            <a:ext cx="7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UTM Avo" panose="02040603050506020204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47079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8D08E-4EC3-B929-C88F-7E522901F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06A126-C419-53BB-9928-1B66C4B5D1F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BFA323-A717-E589-22B6-2938BAC02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14AD3A1-B6A7-2D3A-AC01-682FE576BD04}"/>
                </a:ext>
              </a:extLst>
            </p:cNvPr>
            <p:cNvSpPr/>
            <p:nvPr/>
          </p:nvSpPr>
          <p:spPr>
            <a:xfrm>
              <a:off x="235518" y="124734"/>
              <a:ext cx="11852226" cy="6555545"/>
            </a:xfrm>
            <a:prstGeom prst="roundRect">
              <a:avLst>
                <a:gd name="adj" fmla="val 78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C6CBCD4-61F0-8780-6F38-1A8F97B6EAEB}"/>
              </a:ext>
            </a:extLst>
          </p:cNvPr>
          <p:cNvSpPr txBox="1"/>
          <p:nvPr/>
        </p:nvSpPr>
        <p:spPr>
          <a:xfrm>
            <a:off x="1208910" y="258299"/>
            <a:ext cx="1088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296443-7C90-09E2-4F42-DD52D2451625}"/>
              </a:ext>
            </a:extLst>
          </p:cNvPr>
          <p:cNvSpPr/>
          <p:nvPr/>
        </p:nvSpPr>
        <p:spPr>
          <a:xfrm>
            <a:off x="343583" y="258299"/>
            <a:ext cx="734066" cy="6922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2F19B7-B2C8-8866-833B-076336F97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6" y="1573992"/>
            <a:ext cx="3226269" cy="270137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E80D317-7CF1-33C3-BF8A-3060F32BF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25731"/>
              </p:ext>
            </p:extLst>
          </p:nvPr>
        </p:nvGraphicFramePr>
        <p:xfrm>
          <a:off x="602111" y="4671164"/>
          <a:ext cx="11119040" cy="1665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7077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700997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2391507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83285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tròn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chữ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nhật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tam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giác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GB" sz="24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GB" sz="2400" baseline="0" dirty="0" err="1">
                          <a:latin typeface="UTM Avo" panose="02040603050506020204" pitchFamily="18" charset="0"/>
                        </a:rPr>
                        <a:t>vuông</a:t>
                      </a:r>
                      <a:endParaRPr lang="en-GB" sz="24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83285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UTM Avo" panose="02040603050506020204" pitchFamily="18" charset="0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BA3AF5-2940-23AD-047E-200E2BCCE49A}"/>
              </a:ext>
            </a:extLst>
          </p:cNvPr>
          <p:cNvSpPr txBox="1"/>
          <p:nvPr/>
        </p:nvSpPr>
        <p:spPr>
          <a:xfrm>
            <a:off x="343213" y="1573992"/>
            <a:ext cx="713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UTM Avo" panose="02040603050506020204" pitchFamily="18" charset="0"/>
              </a:rPr>
              <a:t>a)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86592ED8-4063-4B33-06F4-FCCF66F0137A}"/>
              </a:ext>
            </a:extLst>
          </p:cNvPr>
          <p:cNvSpPr/>
          <p:nvPr/>
        </p:nvSpPr>
        <p:spPr>
          <a:xfrm>
            <a:off x="2926527" y="5724628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1F90E2A5-31AF-766B-AD81-3A44E2086742}"/>
              </a:ext>
            </a:extLst>
          </p:cNvPr>
          <p:cNvSpPr/>
          <p:nvPr/>
        </p:nvSpPr>
        <p:spPr>
          <a:xfrm>
            <a:off x="5250943" y="5724628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750089A7-A524-9BCB-D135-AF9AEA03C8D3}"/>
              </a:ext>
            </a:extLst>
          </p:cNvPr>
          <p:cNvSpPr/>
          <p:nvPr/>
        </p:nvSpPr>
        <p:spPr>
          <a:xfrm>
            <a:off x="7575359" y="5721366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6C02FF07-953A-2A8D-14E4-00A251FE174E}"/>
              </a:ext>
            </a:extLst>
          </p:cNvPr>
          <p:cNvSpPr/>
          <p:nvPr/>
        </p:nvSpPr>
        <p:spPr>
          <a:xfrm>
            <a:off x="10197318" y="5721366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0426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284</Words>
  <Application>Microsoft Office PowerPoint</Application>
  <PresentationFormat>Widescreen</PresentationFormat>
  <Paragraphs>75</Paragraphs>
  <Slides>14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Windows</cp:lastModifiedBy>
  <cp:revision>9</cp:revision>
  <dcterms:created xsi:type="dcterms:W3CDTF">2025-09-14T09:44:06Z</dcterms:created>
  <dcterms:modified xsi:type="dcterms:W3CDTF">2025-10-25T15:24:16Z</dcterms:modified>
</cp:coreProperties>
</file>