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0"/>
  </p:notesMasterIdLst>
  <p:sldIdLst>
    <p:sldId id="271" r:id="rId6"/>
    <p:sldId id="288" r:id="rId7"/>
    <p:sldId id="290" r:id="rId8"/>
    <p:sldId id="310" r:id="rId9"/>
    <p:sldId id="313" r:id="rId10"/>
    <p:sldId id="300" r:id="rId11"/>
    <p:sldId id="322" r:id="rId12"/>
    <p:sldId id="332" r:id="rId13"/>
    <p:sldId id="315" r:id="rId14"/>
    <p:sldId id="316" r:id="rId15"/>
    <p:sldId id="323" r:id="rId16"/>
    <p:sldId id="324" r:id="rId17"/>
    <p:sldId id="325" r:id="rId18"/>
    <p:sldId id="326" r:id="rId19"/>
    <p:sldId id="327" r:id="rId20"/>
    <p:sldId id="335" r:id="rId21"/>
    <p:sldId id="329" r:id="rId22"/>
    <p:sldId id="330" r:id="rId23"/>
    <p:sldId id="331" r:id="rId24"/>
    <p:sldId id="333" r:id="rId25"/>
    <p:sldId id="334" r:id="rId26"/>
    <p:sldId id="317" r:id="rId27"/>
    <p:sldId id="318" r:id="rId28"/>
    <p:sldId id="319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2"/>
            <p14:sldId id="332"/>
            <p14:sldId id="315"/>
            <p14:sldId id="316"/>
            <p14:sldId id="323"/>
            <p14:sldId id="324"/>
            <p14:sldId id="325"/>
            <p14:sldId id="326"/>
            <p14:sldId id="327"/>
            <p14:sldId id="335"/>
            <p14:sldId id="329"/>
            <p14:sldId id="330"/>
            <p14:sldId id="331"/>
            <p14:sldId id="333"/>
            <p14:sldId id="334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4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1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Ha&#768;nh%20trang%20s&#244;&#769;%20(3).mp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21.jpe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3091542"/>
            <a:ext cx="4724400" cy="198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6" y="1155318"/>
            <a:ext cx="4788354" cy="192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1155318"/>
            <a:ext cx="3872167" cy="1841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" y="2971164"/>
            <a:ext cx="4041217" cy="2126765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5" y="1168230"/>
            <a:ext cx="7610833" cy="3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1241067"/>
            <a:ext cx="8284029" cy="32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8297"/>
      </p:ext>
    </p:extLst>
  </p:cSld>
  <p:clrMapOvr>
    <a:masterClrMapping/>
  </p:clrMapOvr>
  <p:transition spd="slow" advClick="0" advTm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" y="1174689"/>
            <a:ext cx="7682732" cy="35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1261131"/>
            <a:ext cx="8347565" cy="3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7063"/>
      </p:ext>
    </p:extLst>
  </p:cSld>
  <p:clrMapOvr>
    <a:masterClrMapping/>
  </p:clrMapOvr>
  <p:transition spd="slow" advClick="0" advTm="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4" b="98473" l="9939" r="89939">
                        <a14:foregroundMark x1="31166" y1="44529" x2="28834" y2="42494"/>
                        <a14:foregroundMark x1="30675" y1="29262" x2="30675" y2="83461"/>
                        <a14:foregroundMark x1="77546" y1="31043" x2="76933" y2="90840"/>
                        <a14:foregroundMark x1="37178" y1="94402" x2="74356" y2="95165"/>
                        <a14:foregroundMark x1="30429" y1="88550" x2="36810" y2="97201"/>
                        <a14:foregroundMark x1="30552" y1="80662" x2="29693" y2="86005"/>
                        <a14:foregroundMark x1="29202" y1="87023" x2="30675" y2="93639"/>
                        <a14:foregroundMark x1="34233" y1="31043" x2="34233" y2="31043"/>
                        <a14:foregroundMark x1="31534" y1="30025" x2="37178" y2="27735"/>
                        <a14:foregroundMark x1="37178" y1="27735" x2="49325" y2="26718"/>
                        <a14:foregroundMark x1="50184" y1="26463" x2="50184" y2="26463"/>
                        <a14:foregroundMark x1="68834" y1="27481" x2="76687" y2="3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49" y="488900"/>
            <a:ext cx="11625943" cy="4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522510"/>
            <a:ext cx="808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video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hướng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dẫn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thiệp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Hành trang số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1343" y="1428750"/>
            <a:ext cx="6531427" cy="31541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8557" y="1300646"/>
            <a:ext cx="5769427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ngắm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vài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mẫu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xinh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xắn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5" y="143798"/>
            <a:ext cx="2073728" cy="2523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7" y="147658"/>
            <a:ext cx="2340429" cy="252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9" y="147658"/>
            <a:ext cx="2119653" cy="25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90" y="195064"/>
            <a:ext cx="2027639" cy="247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90000" l="3542" r="100000">
                        <a14:foregroundMark x1="25000" y1="41563" x2="33750" y2="46719"/>
                        <a14:foregroundMark x1="28229" y1="32500" x2="24896" y2="52344"/>
                        <a14:foregroundMark x1="33333" y1="31719" x2="33333" y2="5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2580397"/>
            <a:ext cx="9067800" cy="2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9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47344"/>
            <a:ext cx="808808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đừng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quên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2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45688"/>
            <a:ext cx="4169229" cy="400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15" y="1045688"/>
            <a:ext cx="4474029" cy="40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9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2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320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338</Words>
  <Application>Microsoft Office PowerPoint</Application>
  <PresentationFormat>On-screen Show (16:9)</PresentationFormat>
  <Paragraphs>64</Paragraphs>
  <Slides>24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60</cp:revision>
  <dcterms:created xsi:type="dcterms:W3CDTF">2017-03-04T06:55:50Z</dcterms:created>
  <dcterms:modified xsi:type="dcterms:W3CDTF">2021-10-05T01:50:53Z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