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394" autoAdjust="0"/>
  </p:normalViewPr>
  <p:slideViewPr>
    <p:cSldViewPr snapToGrid="0">
      <p:cViewPr varScale="1">
        <p:scale>
          <a:sx n="84" d="100"/>
          <a:sy n="84" d="100"/>
        </p:scale>
        <p:origin x="20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</a:p>
          <a:p>
            <a:pPr algn="ctr"/>
            <a:r>
              <a:rPr lang="en-GB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(TIẾT 3)</a:t>
            </a:r>
            <a:endParaRPr lang="vi-VN" altLang="zh-CN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5" y="125446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DD9637-BA8B-4BD6-B1C3-D561CEAA78EA}"/>
              </a:ext>
            </a:extLst>
          </p:cNvPr>
          <p:cNvSpPr txBox="1"/>
          <p:nvPr/>
        </p:nvSpPr>
        <p:spPr>
          <a:xfrm>
            <a:off x="1419876" y="1852217"/>
            <a:ext cx="90872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Vận</a:t>
            </a:r>
            <a:r>
              <a:rPr lang="en-US" sz="150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150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dụng</a:t>
            </a:r>
            <a:endParaRPr lang="en-US" sz="150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51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#9Slide03 AllRoundGothic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Windows</cp:lastModifiedBy>
  <cp:revision>129</cp:revision>
  <dcterms:created xsi:type="dcterms:W3CDTF">2020-08-20T03:35:56Z</dcterms:created>
  <dcterms:modified xsi:type="dcterms:W3CDTF">2025-10-12T13:27:15Z</dcterms:modified>
</cp:coreProperties>
</file>