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3" r:id="rId3"/>
    <p:sldMasterId id="2147483725" r:id="rId4"/>
    <p:sldMasterId id="2147483737" r:id="rId5"/>
  </p:sldMasterIdLst>
  <p:notesMasterIdLst>
    <p:notesMasterId r:id="rId19"/>
  </p:notesMasterIdLst>
  <p:sldIdLst>
    <p:sldId id="256" r:id="rId6"/>
    <p:sldId id="328" r:id="rId7"/>
    <p:sldId id="307" r:id="rId8"/>
    <p:sldId id="309" r:id="rId9"/>
    <p:sldId id="314" r:id="rId10"/>
    <p:sldId id="303" r:id="rId11"/>
    <p:sldId id="297" r:id="rId12"/>
    <p:sldId id="329" r:id="rId13"/>
    <p:sldId id="373" r:id="rId14"/>
    <p:sldId id="379" r:id="rId15"/>
    <p:sldId id="338" r:id="rId16"/>
    <p:sldId id="257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26" autoAdjust="0"/>
  </p:normalViewPr>
  <p:slideViewPr>
    <p:cSldViewPr snapToGrid="0">
      <p:cViewPr varScale="1">
        <p:scale>
          <a:sx n="84" d="100"/>
          <a:sy n="84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7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1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9/7/2025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9/7/2025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9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9/7/2025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9/7/2025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87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9/7/2025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4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04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9" descr="Picture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2385" y="122239"/>
            <a:ext cx="960967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1FB12-3AFE-461D-A353-36A826BF37E5}"/>
              </a:ext>
            </a:extLst>
          </p:cNvPr>
          <p:cNvSpPr txBox="1"/>
          <p:nvPr userDrawn="1"/>
        </p:nvSpPr>
        <p:spPr>
          <a:xfrm>
            <a:off x="8807694" y="0"/>
            <a:ext cx="33335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850507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95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8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61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52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46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67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27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25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59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960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96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582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19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29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4420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37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03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622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78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30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3281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379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2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1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80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4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563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07/09/2025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2402C-3402-45B4-B724-46FFAC8E693D}"/>
              </a:ext>
            </a:extLst>
          </p:cNvPr>
          <p:cNvSpPr txBox="1"/>
          <p:nvPr userDrawn="1"/>
        </p:nvSpPr>
        <p:spPr>
          <a:xfrm>
            <a:off x="8807694" y="0"/>
            <a:ext cx="3321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2041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313180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69281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Ánh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Ánh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nắng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tràn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ngập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sân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trường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Ánh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5797E4-91B0-4F5B-A167-3D7DF98E6B45}"/>
              </a:ext>
            </a:extLst>
          </p:cNvPr>
          <p:cNvCxnSpPr/>
          <p:nvPr/>
        </p:nvCxnSpPr>
        <p:spPr>
          <a:xfrm flipV="1">
            <a:off x="2674019" y="1926454"/>
            <a:ext cx="184591" cy="9765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601131-FD86-4645-B090-055CF46E0141}"/>
              </a:ext>
            </a:extLst>
          </p:cNvPr>
          <p:cNvCxnSpPr>
            <a:cxnSpLocks/>
          </p:cNvCxnSpPr>
          <p:nvPr/>
        </p:nvCxnSpPr>
        <p:spPr>
          <a:xfrm flipV="1">
            <a:off x="2394296" y="4879121"/>
            <a:ext cx="92295" cy="9327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834EFA-104C-4342-8A30-E1AB41DD5F2E}"/>
              </a:ext>
            </a:extLst>
          </p:cNvPr>
          <p:cNvCxnSpPr>
            <a:cxnSpLocks/>
          </p:cNvCxnSpPr>
          <p:nvPr/>
        </p:nvCxnSpPr>
        <p:spPr>
          <a:xfrm flipV="1">
            <a:off x="2440443" y="5699017"/>
            <a:ext cx="92295" cy="582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Hình ảnh 4">
            <a:extLst>
              <a:ext uri="{FF2B5EF4-FFF2-40B4-BE49-F238E27FC236}">
                <a16:creationId xmlns:a16="http://schemas.microsoft.com/office/drawing/2014/main" id="{5F7F0222-28C4-4125-8AA4-C5C997B8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7" y="-334963"/>
            <a:ext cx="6807200" cy="75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8" y="-1086918"/>
            <a:ext cx="10283546" cy="61913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85195" y="1851949"/>
            <a:ext cx="2105028" cy="2095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F4310-48C2-4BDE-BE0D-B587E2A4D51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50" y="1064872"/>
            <a:ext cx="3749249" cy="288209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185196" y="5909187"/>
            <a:ext cx="504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6965044" y="5959603"/>
            <a:ext cx="458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640013" y="306705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40013" y="24050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a) 4 ô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4" y="90805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Chọn ý đúng nhất: </a:t>
            </a:r>
            <a:endParaRPr lang="en-US" sz="28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7490096">
            <a:off x="4367213" y="525462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74825" y="1700213"/>
            <a:ext cx="6965950" cy="541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*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vừa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cao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40013" y="31416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82875" y="3786189"/>
            <a:ext cx="1627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c) 6 ô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grpSp>
        <p:nvGrpSpPr>
          <p:cNvPr id="4107" name="Group 119"/>
          <p:cNvGrpSpPr/>
          <p:nvPr/>
        </p:nvGrpSpPr>
        <p:grpSpPr>
          <a:xfrm>
            <a:off x="6096000" y="2238376"/>
            <a:ext cx="3676650" cy="4214813"/>
            <a:chOff x="4901092" y="1500174"/>
            <a:chExt cx="3419637" cy="4214842"/>
          </a:xfrm>
        </p:grpSpPr>
        <p:pic>
          <p:nvPicPr>
            <p:cNvPr id="4108" name="Picture 330"/>
            <p:cNvPicPr>
              <a:picLocks noChangeAspect="1"/>
            </p:cNvPicPr>
            <p:nvPr/>
          </p:nvPicPr>
          <p:blipFill>
            <a:blip r:embed="rId5"/>
            <a:srcRect l="20361" t="39278" r="54736" b="30208"/>
            <a:stretch>
              <a:fillRect/>
            </a:stretch>
          </p:blipFill>
          <p:spPr>
            <a:xfrm>
              <a:off x="4947035" y="1500174"/>
              <a:ext cx="3373694" cy="4144108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4109" name="Picture 331" descr="aa hoa"/>
            <p:cNvPicPr>
              <a:picLocks noChangeAspect="1"/>
            </p:cNvPicPr>
            <p:nvPr/>
          </p:nvPicPr>
          <p:blipFill>
            <a:blip r:embed="rId6"/>
            <a:srcRect t="20689"/>
            <a:stretch>
              <a:fillRect/>
            </a:stretch>
          </p:blipFill>
          <p:spPr>
            <a:xfrm>
              <a:off x="4901092" y="2036839"/>
              <a:ext cx="3343274" cy="3678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Arc 332"/>
            <p:cNvSpPr/>
            <p:nvPr/>
          </p:nvSpPr>
          <p:spPr bwMode="auto">
            <a:xfrm rot="3012920" flipH="1">
              <a:off x="5086681" y="4673397"/>
              <a:ext cx="625479" cy="606853"/>
            </a:xfrm>
            <a:custGeom>
              <a:avLst/>
              <a:gdLst>
                <a:gd name="T0" fmla="*/ 0 w 21600"/>
                <a:gd name="T1" fmla="*/ 0 h 24238"/>
                <a:gd name="T2" fmla="*/ 0 w 21600"/>
                <a:gd name="T3" fmla="*/ 0 h 24238"/>
                <a:gd name="T4" fmla="*/ 0 w 21600"/>
                <a:gd name="T5" fmla="*/ 0 h 242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238"/>
                <a:gd name="T11" fmla="*/ 21600 w 21600"/>
                <a:gd name="T12" fmla="*/ 24238 h 24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238" fill="none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</a:path>
                <a:path w="21600" h="24238" stroke="0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  <a:lnTo>
                    <a:pt x="0" y="3137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7" name="Arc 333"/>
            <p:cNvSpPr/>
            <p:nvPr/>
          </p:nvSpPr>
          <p:spPr bwMode="auto">
            <a:xfrm rot="2886845" flipH="1">
              <a:off x="6342633" y="2452463"/>
              <a:ext cx="620717" cy="754505"/>
            </a:xfrm>
            <a:custGeom>
              <a:avLst/>
              <a:gdLst>
                <a:gd name="T0" fmla="*/ 0 w 21507"/>
                <a:gd name="T1" fmla="*/ 0 h 17587"/>
                <a:gd name="T2" fmla="*/ 0 w 21507"/>
                <a:gd name="T3" fmla="*/ 0 h 17587"/>
                <a:gd name="T4" fmla="*/ 0 w 21507"/>
                <a:gd name="T5" fmla="*/ 0 h 17587"/>
                <a:gd name="T6" fmla="*/ 0 60000 65536"/>
                <a:gd name="T7" fmla="*/ 0 60000 65536"/>
                <a:gd name="T8" fmla="*/ 0 60000 65536"/>
                <a:gd name="T9" fmla="*/ 0 w 21507"/>
                <a:gd name="T10" fmla="*/ 0 h 17587"/>
                <a:gd name="T11" fmla="*/ 21507 w 21507"/>
                <a:gd name="T12" fmla="*/ 17587 h 17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7" h="17587" fill="none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</a:path>
                <a:path w="21507" h="17587" stroke="0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8" name="Arc 334"/>
            <p:cNvSpPr/>
            <p:nvPr/>
          </p:nvSpPr>
          <p:spPr bwMode="auto">
            <a:xfrm rot="6471623" flipH="1">
              <a:off x="6199420" y="3545601"/>
              <a:ext cx="493715" cy="863769"/>
            </a:xfrm>
            <a:custGeom>
              <a:avLst/>
              <a:gdLst>
                <a:gd name="T0" fmla="*/ 0 w 17031"/>
                <a:gd name="T1" fmla="*/ 0 h 20119"/>
                <a:gd name="T2" fmla="*/ 0 w 17031"/>
                <a:gd name="T3" fmla="*/ 0 h 20119"/>
                <a:gd name="T4" fmla="*/ 0 w 17031"/>
                <a:gd name="T5" fmla="*/ 0 h 20119"/>
                <a:gd name="T6" fmla="*/ 0 60000 65536"/>
                <a:gd name="T7" fmla="*/ 0 60000 65536"/>
                <a:gd name="T8" fmla="*/ 0 60000 65536"/>
                <a:gd name="T9" fmla="*/ 0 w 17031"/>
                <a:gd name="T10" fmla="*/ 0 h 20119"/>
                <a:gd name="T11" fmla="*/ 17031 w 17031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1" h="20119" fill="none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</a:path>
                <a:path w="17031" h="20119" stroke="0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9" name="Text Box 335"/>
            <p:cNvSpPr txBox="1">
              <a:spLocks noChangeArrowheads="1"/>
            </p:cNvSpPr>
            <p:nvPr/>
          </p:nvSpPr>
          <p:spPr bwMode="auto">
            <a:xfrm>
              <a:off x="5490227" y="3840165"/>
              <a:ext cx="466583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0" name="Line 336"/>
            <p:cNvSpPr>
              <a:spLocks noChangeShapeType="1"/>
            </p:cNvSpPr>
            <p:nvPr/>
          </p:nvSpPr>
          <p:spPr bwMode="auto">
            <a:xfrm flipH="1">
              <a:off x="7427431" y="2359018"/>
              <a:ext cx="28054" cy="54769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21" name="Text Box 337"/>
            <p:cNvSpPr txBox="1">
              <a:spLocks noChangeArrowheads="1"/>
            </p:cNvSpPr>
            <p:nvPr/>
          </p:nvSpPr>
          <p:spPr bwMode="auto">
            <a:xfrm>
              <a:off x="7194139" y="1590663"/>
              <a:ext cx="466583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2" name="Text Box 338"/>
            <p:cNvSpPr txBox="1">
              <a:spLocks noChangeArrowheads="1"/>
            </p:cNvSpPr>
            <p:nvPr/>
          </p:nvSpPr>
          <p:spPr bwMode="auto">
            <a:xfrm>
              <a:off x="5649692" y="3309936"/>
              <a:ext cx="468059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3738563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95539" y="889001"/>
            <a:ext cx="41322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05039" y="1562100"/>
            <a:ext cx="7204075" cy="539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*Con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</a:t>
            </a:r>
            <a:r>
              <a:rPr lang="en-US" sz="2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cỡ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nhỏ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cao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855914" y="3030538"/>
            <a:ext cx="512763" cy="469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5913" y="2373314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) 4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ô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11474" y="3119439"/>
            <a:ext cx="251189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b)2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ô li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rưỡi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</a:p>
        </p:txBody>
      </p:sp>
      <p:grpSp>
        <p:nvGrpSpPr>
          <p:cNvPr id="2" name="Group 234"/>
          <p:cNvGrpSpPr/>
          <p:nvPr/>
        </p:nvGrpSpPr>
        <p:grpSpPr>
          <a:xfrm>
            <a:off x="6489701" y="2495551"/>
            <a:ext cx="3095625" cy="3121025"/>
            <a:chOff x="5761044" y="3571876"/>
            <a:chExt cx="1739914" cy="2105024"/>
          </a:xfrm>
        </p:grpSpPr>
        <p:pic>
          <p:nvPicPr>
            <p:cNvPr id="5133" name="Picture 330"/>
            <p:cNvPicPr>
              <a:picLocks noChangeAspect="1"/>
            </p:cNvPicPr>
            <p:nvPr/>
          </p:nvPicPr>
          <p:blipFill>
            <a:blip r:embed="rId5"/>
            <a:srcRect l="20361" t="54475" r="66866" b="30208"/>
            <a:stretch>
              <a:fillRect/>
            </a:stretch>
          </p:blipFill>
          <p:spPr>
            <a:xfrm>
              <a:off x="5770498" y="3571876"/>
              <a:ext cx="1730460" cy="2080104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5134" name="Picture 331" descr="aa hoa"/>
            <p:cNvPicPr>
              <a:picLocks noChangeAspect="1"/>
            </p:cNvPicPr>
            <p:nvPr/>
          </p:nvPicPr>
          <p:blipFill>
            <a:blip r:embed="rId6"/>
            <a:srcRect t="20689"/>
            <a:stretch>
              <a:fillRect/>
            </a:stretch>
          </p:blipFill>
          <p:spPr>
            <a:xfrm>
              <a:off x="5761044" y="3857628"/>
              <a:ext cx="1707333" cy="181927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35" name="Group 222"/>
            <p:cNvGrpSpPr/>
            <p:nvPr/>
          </p:nvGrpSpPr>
          <p:grpSpPr>
            <a:xfrm>
              <a:off x="5915407" y="3614704"/>
              <a:ext cx="1188495" cy="1754900"/>
              <a:chOff x="5096656" y="1590600"/>
              <a:chExt cx="2505473" cy="3699514"/>
            </a:xfrm>
          </p:grpSpPr>
          <p:sp>
            <p:nvSpPr>
              <p:cNvPr id="27" name="Arc 332"/>
              <p:cNvSpPr/>
              <p:nvPr/>
            </p:nvSpPr>
            <p:spPr bwMode="auto">
              <a:xfrm rot="3012920" flipH="1">
                <a:off x="5085747" y="4673528"/>
                <a:ext cx="627495" cy="605678"/>
              </a:xfrm>
              <a:custGeom>
                <a:avLst/>
                <a:gdLst>
                  <a:gd name="T0" fmla="*/ 0 w 21600"/>
                  <a:gd name="T1" fmla="*/ 0 h 24238"/>
                  <a:gd name="T2" fmla="*/ 0 w 21600"/>
                  <a:gd name="T3" fmla="*/ 0 h 24238"/>
                  <a:gd name="T4" fmla="*/ 0 w 21600"/>
                  <a:gd name="T5" fmla="*/ 0 h 242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238"/>
                  <a:gd name="T11" fmla="*/ 21600 w 21600"/>
                  <a:gd name="T12" fmla="*/ 24238 h 242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238" fill="none" extrusionOk="0">
                    <a:moveTo>
                      <a:pt x="21370" y="0"/>
                    </a:moveTo>
                    <a:cubicBezTo>
                      <a:pt x="21523" y="1038"/>
                      <a:pt x="21600" y="2087"/>
                      <a:pt x="21600" y="3137"/>
                    </a:cubicBezTo>
                    <a:cubicBezTo>
                      <a:pt x="21600" y="13287"/>
                      <a:pt x="14532" y="22068"/>
                      <a:pt x="4616" y="24238"/>
                    </a:cubicBezTo>
                  </a:path>
                  <a:path w="21600" h="24238" stroke="0" extrusionOk="0">
                    <a:moveTo>
                      <a:pt x="21370" y="0"/>
                    </a:moveTo>
                    <a:cubicBezTo>
                      <a:pt x="21523" y="1038"/>
                      <a:pt x="21600" y="2087"/>
                      <a:pt x="21600" y="3137"/>
                    </a:cubicBezTo>
                    <a:cubicBezTo>
                      <a:pt x="21600" y="13287"/>
                      <a:pt x="14532" y="22068"/>
                      <a:pt x="4616" y="24238"/>
                    </a:cubicBezTo>
                    <a:lnTo>
                      <a:pt x="0" y="3137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8" name="Arc 333"/>
              <p:cNvSpPr/>
              <p:nvPr/>
            </p:nvSpPr>
            <p:spPr bwMode="auto">
              <a:xfrm rot="2886845" flipH="1">
                <a:off x="6340741" y="2451712"/>
                <a:ext cx="622981" cy="756157"/>
              </a:xfrm>
              <a:custGeom>
                <a:avLst/>
                <a:gdLst>
                  <a:gd name="T0" fmla="*/ 0 w 21507"/>
                  <a:gd name="T1" fmla="*/ 0 h 17587"/>
                  <a:gd name="T2" fmla="*/ 0 w 21507"/>
                  <a:gd name="T3" fmla="*/ 0 h 17587"/>
                  <a:gd name="T4" fmla="*/ 0 w 21507"/>
                  <a:gd name="T5" fmla="*/ 0 h 17587"/>
                  <a:gd name="T6" fmla="*/ 0 60000 65536"/>
                  <a:gd name="T7" fmla="*/ 0 60000 65536"/>
                  <a:gd name="T8" fmla="*/ 0 60000 65536"/>
                  <a:gd name="T9" fmla="*/ 0 w 21507"/>
                  <a:gd name="T10" fmla="*/ 0 h 17587"/>
                  <a:gd name="T11" fmla="*/ 21507 w 21507"/>
                  <a:gd name="T12" fmla="*/ 17587 h 17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07" h="17587" fill="none" extrusionOk="0">
                    <a:moveTo>
                      <a:pt x="21506" y="2004"/>
                    </a:moveTo>
                    <a:cubicBezTo>
                      <a:pt x="20924" y="8254"/>
                      <a:pt x="17651" y="13942"/>
                      <a:pt x="12540" y="17586"/>
                    </a:cubicBezTo>
                  </a:path>
                  <a:path w="21507" h="17587" stroke="0" extrusionOk="0">
                    <a:moveTo>
                      <a:pt x="21506" y="2004"/>
                    </a:moveTo>
                    <a:cubicBezTo>
                      <a:pt x="20924" y="8254"/>
                      <a:pt x="17651" y="13942"/>
                      <a:pt x="12540" y="1758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9" name="Arc 334"/>
              <p:cNvSpPr/>
              <p:nvPr/>
            </p:nvSpPr>
            <p:spPr bwMode="auto">
              <a:xfrm rot="6471623" flipH="1">
                <a:off x="6197221" y="3545879"/>
                <a:ext cx="494323" cy="863374"/>
              </a:xfrm>
              <a:custGeom>
                <a:avLst/>
                <a:gdLst>
                  <a:gd name="T0" fmla="*/ 0 w 17031"/>
                  <a:gd name="T1" fmla="*/ 0 h 20119"/>
                  <a:gd name="T2" fmla="*/ 0 w 17031"/>
                  <a:gd name="T3" fmla="*/ 0 h 20119"/>
                  <a:gd name="T4" fmla="*/ 0 w 17031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17031"/>
                  <a:gd name="T10" fmla="*/ 0 h 20119"/>
                  <a:gd name="T11" fmla="*/ 17031 w 17031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31" h="20119" fill="none" extrusionOk="0">
                    <a:moveTo>
                      <a:pt x="17030" y="13285"/>
                    </a:moveTo>
                    <a:cubicBezTo>
                      <a:pt x="14643" y="16345"/>
                      <a:pt x="11475" y="18706"/>
                      <a:pt x="7860" y="20118"/>
                    </a:cubicBezTo>
                  </a:path>
                  <a:path w="17031" h="20119" stroke="0" extrusionOk="0">
                    <a:moveTo>
                      <a:pt x="17030" y="13285"/>
                    </a:moveTo>
                    <a:cubicBezTo>
                      <a:pt x="14643" y="16345"/>
                      <a:pt x="11475" y="18706"/>
                      <a:pt x="7860" y="2011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30" name="Text Box 335"/>
              <p:cNvSpPr txBox="1">
                <a:spLocks noChangeArrowheads="1"/>
              </p:cNvSpPr>
              <p:nvPr/>
            </p:nvSpPr>
            <p:spPr bwMode="auto">
              <a:xfrm>
                <a:off x="5277229" y="3841006"/>
                <a:ext cx="464603" cy="5251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1</a:t>
                </a:r>
              </a:p>
            </p:txBody>
          </p:sp>
          <p:sp>
            <p:nvSpPr>
              <p:cNvPr id="31" name="Line 336"/>
              <p:cNvSpPr>
                <a:spLocks noChangeShapeType="1"/>
              </p:cNvSpPr>
              <p:nvPr/>
            </p:nvSpPr>
            <p:spPr bwMode="auto">
              <a:xfrm flipH="1">
                <a:off x="7425316" y="2360298"/>
                <a:ext cx="30096" cy="546237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32" name="Text Box 337"/>
              <p:cNvSpPr txBox="1">
                <a:spLocks noChangeArrowheads="1"/>
              </p:cNvSpPr>
              <p:nvPr/>
            </p:nvSpPr>
            <p:spPr bwMode="auto">
              <a:xfrm>
                <a:off x="7137525" y="1590600"/>
                <a:ext cx="464604" cy="5688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2</a:t>
                </a:r>
              </a:p>
            </p:txBody>
          </p:sp>
          <p:sp>
            <p:nvSpPr>
              <p:cNvPr id="33" name="Text Box 338"/>
              <p:cNvSpPr txBox="1">
                <a:spLocks noChangeArrowheads="1"/>
              </p:cNvSpPr>
              <p:nvPr/>
            </p:nvSpPr>
            <p:spPr bwMode="auto">
              <a:xfrm>
                <a:off x="5651545" y="3310570"/>
                <a:ext cx="464604" cy="5251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3</a:t>
                </a:r>
              </a:p>
            </p:txBody>
          </p:sp>
        </p:grpSp>
        <p:sp>
          <p:nvSpPr>
            <p:cNvPr id="25" name="Oval 431"/>
            <p:cNvSpPr>
              <a:spLocks noChangeArrowheads="1"/>
            </p:cNvSpPr>
            <p:nvPr/>
          </p:nvSpPr>
          <p:spPr bwMode="auto">
            <a:xfrm>
              <a:off x="6024262" y="4953097"/>
              <a:ext cx="56212" cy="5567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26" name="Oval 431"/>
            <p:cNvSpPr>
              <a:spLocks noChangeArrowheads="1"/>
            </p:cNvSpPr>
            <p:nvPr/>
          </p:nvSpPr>
          <p:spPr bwMode="auto">
            <a:xfrm>
              <a:off x="7332320" y="5301080"/>
              <a:ext cx="56212" cy="5567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6505575" y="2970213"/>
            <a:ext cx="30797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07"/>
          <p:cNvGrpSpPr/>
          <p:nvPr/>
        </p:nvGrpSpPr>
        <p:grpSpPr>
          <a:xfrm>
            <a:off x="6445251" y="2044701"/>
            <a:ext cx="3419475" cy="4214813"/>
            <a:chOff x="4901092" y="1500174"/>
            <a:chExt cx="3419637" cy="4214842"/>
          </a:xfrm>
        </p:grpSpPr>
        <p:pic>
          <p:nvPicPr>
            <p:cNvPr id="6246" name="Picture 330"/>
            <p:cNvPicPr>
              <a:picLocks noChangeAspect="1"/>
            </p:cNvPicPr>
            <p:nvPr/>
          </p:nvPicPr>
          <p:blipFill>
            <a:blip r:embed="rId2"/>
            <a:srcRect l="20361" t="39278" r="54736" b="30208"/>
            <a:stretch>
              <a:fillRect/>
            </a:stretch>
          </p:blipFill>
          <p:spPr>
            <a:xfrm>
              <a:off x="4947035" y="1500174"/>
              <a:ext cx="3373694" cy="4144108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6247" name="Picture 331" descr="aa hoa"/>
            <p:cNvPicPr>
              <a:picLocks noChangeAspect="1"/>
            </p:cNvPicPr>
            <p:nvPr/>
          </p:nvPicPr>
          <p:blipFill>
            <a:blip r:embed="rId3"/>
            <a:srcRect t="20689"/>
            <a:stretch>
              <a:fillRect/>
            </a:stretch>
          </p:blipFill>
          <p:spPr>
            <a:xfrm>
              <a:off x="4901092" y="2036839"/>
              <a:ext cx="3343274" cy="3678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7" name="Arc 332"/>
            <p:cNvSpPr/>
            <p:nvPr/>
          </p:nvSpPr>
          <p:spPr bwMode="auto">
            <a:xfrm rot="3012920" flipH="1">
              <a:off x="5086852" y="4673597"/>
              <a:ext cx="625479" cy="606454"/>
            </a:xfrm>
            <a:custGeom>
              <a:avLst/>
              <a:gdLst>
                <a:gd name="T0" fmla="*/ 0 w 21600"/>
                <a:gd name="T1" fmla="*/ 0 h 24238"/>
                <a:gd name="T2" fmla="*/ 0 w 21600"/>
                <a:gd name="T3" fmla="*/ 0 h 24238"/>
                <a:gd name="T4" fmla="*/ 0 w 21600"/>
                <a:gd name="T5" fmla="*/ 0 h 242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238"/>
                <a:gd name="T11" fmla="*/ 21600 w 21600"/>
                <a:gd name="T12" fmla="*/ 24238 h 24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238" fill="none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</a:path>
                <a:path w="21600" h="24238" stroke="0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  <a:lnTo>
                    <a:pt x="0" y="3137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48" name="Arc 333"/>
            <p:cNvSpPr/>
            <p:nvPr/>
          </p:nvSpPr>
          <p:spPr bwMode="auto">
            <a:xfrm rot="2886845" flipH="1">
              <a:off x="6342623" y="2452665"/>
              <a:ext cx="620717" cy="754099"/>
            </a:xfrm>
            <a:custGeom>
              <a:avLst/>
              <a:gdLst>
                <a:gd name="T0" fmla="*/ 0 w 21507"/>
                <a:gd name="T1" fmla="*/ 0 h 17587"/>
                <a:gd name="T2" fmla="*/ 0 w 21507"/>
                <a:gd name="T3" fmla="*/ 0 h 17587"/>
                <a:gd name="T4" fmla="*/ 0 w 21507"/>
                <a:gd name="T5" fmla="*/ 0 h 17587"/>
                <a:gd name="T6" fmla="*/ 0 60000 65536"/>
                <a:gd name="T7" fmla="*/ 0 60000 65536"/>
                <a:gd name="T8" fmla="*/ 0 60000 65536"/>
                <a:gd name="T9" fmla="*/ 0 w 21507"/>
                <a:gd name="T10" fmla="*/ 0 h 17587"/>
                <a:gd name="T11" fmla="*/ 21507 w 21507"/>
                <a:gd name="T12" fmla="*/ 17587 h 17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7" h="17587" fill="none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</a:path>
                <a:path w="21507" h="17587" stroke="0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49" name="Arc 334"/>
            <p:cNvSpPr/>
            <p:nvPr/>
          </p:nvSpPr>
          <p:spPr bwMode="auto">
            <a:xfrm rot="6471623" flipH="1">
              <a:off x="6198945" y="3545665"/>
              <a:ext cx="493715" cy="863641"/>
            </a:xfrm>
            <a:custGeom>
              <a:avLst/>
              <a:gdLst>
                <a:gd name="T0" fmla="*/ 0 w 17031"/>
                <a:gd name="T1" fmla="*/ 0 h 20119"/>
                <a:gd name="T2" fmla="*/ 0 w 17031"/>
                <a:gd name="T3" fmla="*/ 0 h 20119"/>
                <a:gd name="T4" fmla="*/ 0 w 17031"/>
                <a:gd name="T5" fmla="*/ 0 h 20119"/>
                <a:gd name="T6" fmla="*/ 0 60000 65536"/>
                <a:gd name="T7" fmla="*/ 0 60000 65536"/>
                <a:gd name="T8" fmla="*/ 0 60000 65536"/>
                <a:gd name="T9" fmla="*/ 0 w 17031"/>
                <a:gd name="T10" fmla="*/ 0 h 20119"/>
                <a:gd name="T11" fmla="*/ 17031 w 17031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1" h="20119" fill="none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</a:path>
                <a:path w="17031" h="20119" stroke="0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50" name="Text Box 335"/>
            <p:cNvSpPr txBox="1">
              <a:spLocks noChangeArrowheads="1"/>
            </p:cNvSpPr>
            <p:nvPr/>
          </p:nvSpPr>
          <p:spPr bwMode="auto">
            <a:xfrm>
              <a:off x="5490083" y="3840165"/>
              <a:ext cx="466747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51" name="Line 336"/>
            <p:cNvSpPr>
              <a:spLocks noChangeShapeType="1"/>
            </p:cNvSpPr>
            <p:nvPr/>
          </p:nvSpPr>
          <p:spPr bwMode="auto">
            <a:xfrm flipH="1">
              <a:off x="7426925" y="2359018"/>
              <a:ext cx="28576" cy="54769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52" name="Text Box 337"/>
            <p:cNvSpPr txBox="1">
              <a:spLocks noChangeArrowheads="1"/>
            </p:cNvSpPr>
            <p:nvPr/>
          </p:nvSpPr>
          <p:spPr bwMode="auto">
            <a:xfrm>
              <a:off x="7193551" y="1590663"/>
              <a:ext cx="466747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53" name="Text Box 338"/>
            <p:cNvSpPr txBox="1">
              <a:spLocks noChangeArrowheads="1"/>
            </p:cNvSpPr>
            <p:nvPr/>
          </p:nvSpPr>
          <p:spPr bwMode="auto">
            <a:xfrm>
              <a:off x="5650427" y="3309936"/>
              <a:ext cx="466747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3</a:t>
              </a:r>
            </a:p>
          </p:txBody>
        </p:sp>
      </p:grpSp>
      <p:sp>
        <p:nvSpPr>
          <p:cNvPr id="232" name="Rectangle 419"/>
          <p:cNvSpPr>
            <a:spLocks noChangeArrowheads="1"/>
          </p:cNvSpPr>
          <p:nvPr/>
        </p:nvSpPr>
        <p:spPr bwMode="auto">
          <a:xfrm rot="9608893">
            <a:off x="7596188" y="4500564"/>
            <a:ext cx="141288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95575" y="30686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) 4 nét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22539" y="92710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Chọn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ý </a:t>
            </a: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đúng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nhất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</a:p>
        </p:txBody>
      </p:sp>
      <p:pic>
        <p:nvPicPr>
          <p:cNvPr id="6150" name="Picture 10" descr="hoa0001"/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hoa0001"/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hoa0001"/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19288" y="1731964"/>
            <a:ext cx="5181600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*Con chữ A gồm mấy nét?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59075" y="227647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55900" y="233680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) 3 nét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703514" y="3644901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c)  5 nét</a:t>
            </a:r>
          </a:p>
        </p:txBody>
      </p:sp>
      <p:sp>
        <p:nvSpPr>
          <p:cNvPr id="154" name="Rectangle 363"/>
          <p:cNvSpPr>
            <a:spLocks noChangeArrowheads="1"/>
          </p:cNvSpPr>
          <p:nvPr/>
        </p:nvSpPr>
        <p:spPr bwMode="auto">
          <a:xfrm>
            <a:off x="6970713" y="4808538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5" name="Rectangle 364"/>
          <p:cNvSpPr>
            <a:spLocks noChangeArrowheads="1"/>
          </p:cNvSpPr>
          <p:nvPr/>
        </p:nvSpPr>
        <p:spPr bwMode="auto">
          <a:xfrm rot="21104433">
            <a:off x="6916739" y="4819650"/>
            <a:ext cx="793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6" name="Rectangle 365"/>
          <p:cNvSpPr>
            <a:spLocks noChangeArrowheads="1"/>
          </p:cNvSpPr>
          <p:nvPr/>
        </p:nvSpPr>
        <p:spPr bwMode="auto">
          <a:xfrm rot="20239631">
            <a:off x="6838950" y="4849813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7" name="Rectangle 366"/>
          <p:cNvSpPr>
            <a:spLocks noChangeArrowheads="1"/>
          </p:cNvSpPr>
          <p:nvPr/>
        </p:nvSpPr>
        <p:spPr bwMode="auto">
          <a:xfrm rot="20239631">
            <a:off x="6781801" y="4881563"/>
            <a:ext cx="793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8" name="Rectangle 367"/>
          <p:cNvSpPr>
            <a:spLocks noChangeArrowheads="1"/>
          </p:cNvSpPr>
          <p:nvPr/>
        </p:nvSpPr>
        <p:spPr bwMode="auto">
          <a:xfrm rot="19350042">
            <a:off x="6719888" y="4938713"/>
            <a:ext cx="82550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9" name="Rectangle 368"/>
          <p:cNvSpPr>
            <a:spLocks noChangeArrowheads="1"/>
          </p:cNvSpPr>
          <p:nvPr/>
        </p:nvSpPr>
        <p:spPr bwMode="auto">
          <a:xfrm rot="18862236">
            <a:off x="6654006" y="5015706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0" name="Rectangle 369"/>
          <p:cNvSpPr>
            <a:spLocks noChangeArrowheads="1"/>
          </p:cNvSpPr>
          <p:nvPr/>
        </p:nvSpPr>
        <p:spPr bwMode="auto">
          <a:xfrm rot="18278581">
            <a:off x="6608763" y="5086351"/>
            <a:ext cx="109538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1" name="Rectangle 370"/>
          <p:cNvSpPr>
            <a:spLocks noChangeArrowheads="1"/>
          </p:cNvSpPr>
          <p:nvPr/>
        </p:nvSpPr>
        <p:spPr bwMode="auto">
          <a:xfrm rot="18067020">
            <a:off x="6566694" y="5171281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2" name="Rectangle 371"/>
          <p:cNvSpPr>
            <a:spLocks noChangeArrowheads="1"/>
          </p:cNvSpPr>
          <p:nvPr/>
        </p:nvSpPr>
        <p:spPr bwMode="auto">
          <a:xfrm rot="17608645">
            <a:off x="6533356" y="526176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3" name="Rectangle 372"/>
          <p:cNvSpPr>
            <a:spLocks noChangeArrowheads="1"/>
          </p:cNvSpPr>
          <p:nvPr/>
        </p:nvSpPr>
        <p:spPr bwMode="auto">
          <a:xfrm rot="16930049">
            <a:off x="6512719" y="5352256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4" name="Rectangle 373"/>
          <p:cNvSpPr>
            <a:spLocks noChangeArrowheads="1"/>
          </p:cNvSpPr>
          <p:nvPr/>
        </p:nvSpPr>
        <p:spPr bwMode="auto">
          <a:xfrm rot="16200000">
            <a:off x="6503194" y="545861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5" name="Rectangle 374"/>
          <p:cNvSpPr>
            <a:spLocks noChangeArrowheads="1"/>
          </p:cNvSpPr>
          <p:nvPr/>
        </p:nvSpPr>
        <p:spPr bwMode="auto">
          <a:xfrm rot="15906053">
            <a:off x="6504781" y="5545931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6" name="Rectangle 375"/>
          <p:cNvSpPr>
            <a:spLocks noChangeArrowheads="1"/>
          </p:cNvSpPr>
          <p:nvPr/>
        </p:nvSpPr>
        <p:spPr bwMode="auto">
          <a:xfrm rot="15416183">
            <a:off x="6517481" y="564276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7" name="Rectangle 376"/>
          <p:cNvSpPr>
            <a:spLocks noChangeArrowheads="1"/>
          </p:cNvSpPr>
          <p:nvPr/>
        </p:nvSpPr>
        <p:spPr bwMode="auto">
          <a:xfrm rot="15416183">
            <a:off x="6533356" y="5736431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8" name="Rectangle 377"/>
          <p:cNvSpPr>
            <a:spLocks noChangeArrowheads="1"/>
          </p:cNvSpPr>
          <p:nvPr/>
        </p:nvSpPr>
        <p:spPr bwMode="auto">
          <a:xfrm rot="14643683">
            <a:off x="6558756" y="582691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9" name="Rectangle 378"/>
          <p:cNvSpPr>
            <a:spLocks noChangeArrowheads="1"/>
          </p:cNvSpPr>
          <p:nvPr/>
        </p:nvSpPr>
        <p:spPr bwMode="auto">
          <a:xfrm rot="14268904">
            <a:off x="6594475" y="5916614"/>
            <a:ext cx="109538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0" name="Rectangle 379"/>
          <p:cNvSpPr>
            <a:spLocks noChangeArrowheads="1"/>
          </p:cNvSpPr>
          <p:nvPr/>
        </p:nvSpPr>
        <p:spPr bwMode="auto">
          <a:xfrm rot="13379315">
            <a:off x="6654800" y="5984875"/>
            <a:ext cx="82550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1" name="Rectangle 380"/>
          <p:cNvSpPr>
            <a:spLocks noChangeArrowheads="1"/>
          </p:cNvSpPr>
          <p:nvPr/>
        </p:nvSpPr>
        <p:spPr bwMode="auto">
          <a:xfrm rot="12561695">
            <a:off x="6716713" y="6046788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2" name="Rectangle 381"/>
          <p:cNvSpPr>
            <a:spLocks noChangeArrowheads="1"/>
          </p:cNvSpPr>
          <p:nvPr/>
        </p:nvSpPr>
        <p:spPr bwMode="auto">
          <a:xfrm rot="11863677">
            <a:off x="6792914" y="6092825"/>
            <a:ext cx="793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3" name="Rectangle 382"/>
          <p:cNvSpPr>
            <a:spLocks noChangeArrowheads="1"/>
          </p:cNvSpPr>
          <p:nvPr/>
        </p:nvSpPr>
        <p:spPr bwMode="auto">
          <a:xfrm rot="11361724">
            <a:off x="6867525" y="6121400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4" name="Rectangle 383"/>
          <p:cNvSpPr>
            <a:spLocks noChangeArrowheads="1"/>
          </p:cNvSpPr>
          <p:nvPr/>
        </p:nvSpPr>
        <p:spPr bwMode="auto">
          <a:xfrm rot="10663705">
            <a:off x="6950075" y="6124575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5" name="Rectangle 384"/>
          <p:cNvSpPr>
            <a:spLocks noChangeArrowheads="1"/>
          </p:cNvSpPr>
          <p:nvPr/>
        </p:nvSpPr>
        <p:spPr bwMode="auto">
          <a:xfrm rot="10663705">
            <a:off x="7027864" y="6121400"/>
            <a:ext cx="809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6" name="Rectangle 385"/>
          <p:cNvSpPr>
            <a:spLocks noChangeArrowheads="1"/>
          </p:cNvSpPr>
          <p:nvPr/>
        </p:nvSpPr>
        <p:spPr bwMode="auto">
          <a:xfrm rot="10164133">
            <a:off x="7104063" y="6108700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7" name="Rectangle 386"/>
          <p:cNvSpPr>
            <a:spLocks noChangeArrowheads="1"/>
          </p:cNvSpPr>
          <p:nvPr/>
        </p:nvSpPr>
        <p:spPr bwMode="auto">
          <a:xfrm rot="10063227">
            <a:off x="7191376" y="6084888"/>
            <a:ext cx="79375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8" name="Rectangle 387"/>
          <p:cNvSpPr>
            <a:spLocks noChangeArrowheads="1"/>
          </p:cNvSpPr>
          <p:nvPr/>
        </p:nvSpPr>
        <p:spPr bwMode="auto">
          <a:xfrm rot="9660636">
            <a:off x="7269163" y="6049963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9" name="Rectangle 388"/>
          <p:cNvSpPr>
            <a:spLocks noChangeArrowheads="1"/>
          </p:cNvSpPr>
          <p:nvPr/>
        </p:nvSpPr>
        <p:spPr bwMode="auto">
          <a:xfrm rot="8856136">
            <a:off x="7337426" y="6005513"/>
            <a:ext cx="809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0" name="Rectangle 389"/>
          <p:cNvSpPr>
            <a:spLocks noChangeArrowheads="1"/>
          </p:cNvSpPr>
          <p:nvPr/>
        </p:nvSpPr>
        <p:spPr bwMode="auto">
          <a:xfrm rot="8856136">
            <a:off x="7389813" y="5965825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1" name="Rectangle 390"/>
          <p:cNvSpPr>
            <a:spLocks noChangeArrowheads="1"/>
          </p:cNvSpPr>
          <p:nvPr/>
        </p:nvSpPr>
        <p:spPr bwMode="auto">
          <a:xfrm rot="8255657">
            <a:off x="7451726" y="5900738"/>
            <a:ext cx="80963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2" name="Rectangle 391"/>
          <p:cNvSpPr>
            <a:spLocks noChangeArrowheads="1"/>
          </p:cNvSpPr>
          <p:nvPr/>
        </p:nvSpPr>
        <p:spPr bwMode="auto">
          <a:xfrm rot="7953110">
            <a:off x="7490619" y="5842795"/>
            <a:ext cx="109538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3" name="Rectangle 392"/>
          <p:cNvSpPr>
            <a:spLocks noChangeArrowheads="1"/>
          </p:cNvSpPr>
          <p:nvPr/>
        </p:nvSpPr>
        <p:spPr bwMode="auto">
          <a:xfrm rot="7551716">
            <a:off x="7520782" y="5755481"/>
            <a:ext cx="1508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4" name="Rectangle 393"/>
          <p:cNvSpPr>
            <a:spLocks noChangeArrowheads="1"/>
          </p:cNvSpPr>
          <p:nvPr/>
        </p:nvSpPr>
        <p:spPr bwMode="auto">
          <a:xfrm rot="7048045">
            <a:off x="7582695" y="5630070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5" name="Rectangle 394"/>
          <p:cNvSpPr>
            <a:spLocks noChangeArrowheads="1"/>
          </p:cNvSpPr>
          <p:nvPr/>
        </p:nvSpPr>
        <p:spPr bwMode="auto">
          <a:xfrm rot="7048045">
            <a:off x="7631114" y="5502275"/>
            <a:ext cx="142875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6" name="Rectangle 395"/>
          <p:cNvSpPr>
            <a:spLocks noChangeArrowheads="1"/>
          </p:cNvSpPr>
          <p:nvPr/>
        </p:nvSpPr>
        <p:spPr bwMode="auto">
          <a:xfrm rot="6548647">
            <a:off x="7666832" y="5387181"/>
            <a:ext cx="14446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7" name="Rectangle 396"/>
          <p:cNvSpPr>
            <a:spLocks noChangeArrowheads="1"/>
          </p:cNvSpPr>
          <p:nvPr/>
        </p:nvSpPr>
        <p:spPr bwMode="auto">
          <a:xfrm rot="6548647">
            <a:off x="7706520" y="5245895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8" name="Rectangle 397"/>
          <p:cNvSpPr>
            <a:spLocks noChangeArrowheads="1"/>
          </p:cNvSpPr>
          <p:nvPr/>
        </p:nvSpPr>
        <p:spPr bwMode="auto">
          <a:xfrm rot="6548647">
            <a:off x="7737476" y="5108576"/>
            <a:ext cx="144463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9" name="Rectangle 398"/>
          <p:cNvSpPr>
            <a:spLocks noChangeArrowheads="1"/>
          </p:cNvSpPr>
          <p:nvPr/>
        </p:nvSpPr>
        <p:spPr bwMode="auto">
          <a:xfrm rot="6248681">
            <a:off x="7763670" y="4977607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0" name="Rectangle 399"/>
          <p:cNvSpPr>
            <a:spLocks noChangeArrowheads="1"/>
          </p:cNvSpPr>
          <p:nvPr/>
        </p:nvSpPr>
        <p:spPr bwMode="auto">
          <a:xfrm rot="6248681">
            <a:off x="7787482" y="4866482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1" name="Rectangle 400"/>
          <p:cNvSpPr>
            <a:spLocks noChangeArrowheads="1"/>
          </p:cNvSpPr>
          <p:nvPr/>
        </p:nvSpPr>
        <p:spPr bwMode="auto">
          <a:xfrm rot="6046694">
            <a:off x="7795420" y="4712494"/>
            <a:ext cx="18256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2" name="Rectangle 418"/>
          <p:cNvSpPr>
            <a:spLocks noChangeArrowheads="1"/>
          </p:cNvSpPr>
          <p:nvPr/>
        </p:nvSpPr>
        <p:spPr bwMode="auto">
          <a:xfrm rot="6046694">
            <a:off x="7831139" y="4514850"/>
            <a:ext cx="180975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3" name="Rectangle 401"/>
          <p:cNvSpPr>
            <a:spLocks noChangeArrowheads="1"/>
          </p:cNvSpPr>
          <p:nvPr/>
        </p:nvSpPr>
        <p:spPr bwMode="auto">
          <a:xfrm rot="6046694">
            <a:off x="7861301" y="4333876"/>
            <a:ext cx="180975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4" name="Rectangle 402"/>
          <p:cNvSpPr>
            <a:spLocks noChangeArrowheads="1"/>
          </p:cNvSpPr>
          <p:nvPr/>
        </p:nvSpPr>
        <p:spPr bwMode="auto">
          <a:xfrm rot="6046694">
            <a:off x="7879557" y="4183857"/>
            <a:ext cx="1809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5" name="Rectangle 403"/>
          <p:cNvSpPr>
            <a:spLocks noChangeArrowheads="1"/>
          </p:cNvSpPr>
          <p:nvPr/>
        </p:nvSpPr>
        <p:spPr bwMode="auto">
          <a:xfrm rot="6046694">
            <a:off x="7902576" y="4016376"/>
            <a:ext cx="180975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6" name="Rectangle 404"/>
          <p:cNvSpPr>
            <a:spLocks noChangeArrowheads="1"/>
          </p:cNvSpPr>
          <p:nvPr/>
        </p:nvSpPr>
        <p:spPr bwMode="auto">
          <a:xfrm rot="6147773">
            <a:off x="7953376" y="3863976"/>
            <a:ext cx="125413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7" name="Rectangle 405"/>
          <p:cNvSpPr>
            <a:spLocks noChangeArrowheads="1"/>
          </p:cNvSpPr>
          <p:nvPr/>
        </p:nvSpPr>
        <p:spPr bwMode="auto">
          <a:xfrm rot="6550365">
            <a:off x="7974014" y="3751264"/>
            <a:ext cx="125413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8" name="Rectangle 406"/>
          <p:cNvSpPr>
            <a:spLocks noChangeArrowheads="1"/>
          </p:cNvSpPr>
          <p:nvPr/>
        </p:nvSpPr>
        <p:spPr bwMode="auto">
          <a:xfrm rot="6550365">
            <a:off x="7998620" y="3650456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9" name="Rectangle 407"/>
          <p:cNvSpPr>
            <a:spLocks noChangeArrowheads="1"/>
          </p:cNvSpPr>
          <p:nvPr/>
        </p:nvSpPr>
        <p:spPr bwMode="auto">
          <a:xfrm rot="6550365">
            <a:off x="8033545" y="3531395"/>
            <a:ext cx="125413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0" name="Rectangle 408"/>
          <p:cNvSpPr>
            <a:spLocks noChangeArrowheads="1"/>
          </p:cNvSpPr>
          <p:nvPr/>
        </p:nvSpPr>
        <p:spPr bwMode="auto">
          <a:xfrm rot="6852912">
            <a:off x="8068470" y="3409157"/>
            <a:ext cx="12382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1" name="Rectangle 409"/>
          <p:cNvSpPr>
            <a:spLocks noChangeArrowheads="1"/>
          </p:cNvSpPr>
          <p:nvPr/>
        </p:nvSpPr>
        <p:spPr bwMode="auto">
          <a:xfrm rot="6752526">
            <a:off x="8106570" y="3288506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2" name="Rectangle 410"/>
          <p:cNvSpPr>
            <a:spLocks noChangeArrowheads="1"/>
          </p:cNvSpPr>
          <p:nvPr/>
        </p:nvSpPr>
        <p:spPr bwMode="auto">
          <a:xfrm rot="7275703">
            <a:off x="8146257" y="3188494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3" name="Rectangle 411"/>
          <p:cNvSpPr>
            <a:spLocks noChangeArrowheads="1"/>
          </p:cNvSpPr>
          <p:nvPr/>
        </p:nvSpPr>
        <p:spPr bwMode="auto">
          <a:xfrm rot="7275703">
            <a:off x="8182770" y="3107532"/>
            <a:ext cx="125413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4" name="Rectangle 412"/>
          <p:cNvSpPr>
            <a:spLocks noChangeArrowheads="1"/>
          </p:cNvSpPr>
          <p:nvPr/>
        </p:nvSpPr>
        <p:spPr bwMode="auto">
          <a:xfrm rot="7275703">
            <a:off x="8224839" y="3019426"/>
            <a:ext cx="123825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5" name="Rectangle 413"/>
          <p:cNvSpPr>
            <a:spLocks noChangeArrowheads="1"/>
          </p:cNvSpPr>
          <p:nvPr/>
        </p:nvSpPr>
        <p:spPr bwMode="auto">
          <a:xfrm rot="7678293">
            <a:off x="8251032" y="2959894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6" name="Rectangle 414"/>
          <p:cNvSpPr>
            <a:spLocks noChangeArrowheads="1"/>
          </p:cNvSpPr>
          <p:nvPr/>
        </p:nvSpPr>
        <p:spPr bwMode="auto">
          <a:xfrm rot="8180247">
            <a:off x="8318501" y="2873375"/>
            <a:ext cx="936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7" name="Rectangle 415"/>
          <p:cNvSpPr>
            <a:spLocks noChangeArrowheads="1"/>
          </p:cNvSpPr>
          <p:nvPr/>
        </p:nvSpPr>
        <p:spPr bwMode="auto">
          <a:xfrm rot="8780726">
            <a:off x="8391526" y="2792413"/>
            <a:ext cx="936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8" name="Rectangle 416"/>
          <p:cNvSpPr>
            <a:spLocks noChangeArrowheads="1"/>
          </p:cNvSpPr>
          <p:nvPr/>
        </p:nvSpPr>
        <p:spPr bwMode="auto">
          <a:xfrm rot="9092391">
            <a:off x="8459788" y="2736850"/>
            <a:ext cx="95250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9" name="Rectangle 339"/>
          <p:cNvSpPr>
            <a:spLocks noChangeArrowheads="1"/>
          </p:cNvSpPr>
          <p:nvPr/>
        </p:nvSpPr>
        <p:spPr bwMode="auto">
          <a:xfrm rot="9886823">
            <a:off x="8502651" y="2708275"/>
            <a:ext cx="920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0" name="Rectangle 417"/>
          <p:cNvSpPr>
            <a:spLocks noChangeArrowheads="1"/>
          </p:cNvSpPr>
          <p:nvPr/>
        </p:nvSpPr>
        <p:spPr bwMode="auto">
          <a:xfrm rot="10800000">
            <a:off x="8591550" y="2692400"/>
            <a:ext cx="11430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1" name="Oval 430"/>
          <p:cNvSpPr>
            <a:spLocks noChangeArrowheads="1"/>
          </p:cNvSpPr>
          <p:nvPr/>
        </p:nvSpPr>
        <p:spPr bwMode="auto">
          <a:xfrm>
            <a:off x="6981826" y="4773614"/>
            <a:ext cx="119063" cy="1190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2" name="Rectangle 340"/>
          <p:cNvSpPr>
            <a:spLocks noChangeArrowheads="1"/>
          </p:cNvSpPr>
          <p:nvPr/>
        </p:nvSpPr>
        <p:spPr bwMode="auto">
          <a:xfrm rot="10800000">
            <a:off x="8655050" y="2703513"/>
            <a:ext cx="84138" cy="27432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3" name="Rectangle 345"/>
          <p:cNvSpPr>
            <a:spLocks noChangeArrowheads="1"/>
          </p:cNvSpPr>
          <p:nvPr/>
        </p:nvSpPr>
        <p:spPr bwMode="auto">
          <a:xfrm rot="15616344">
            <a:off x="8643144" y="5433220"/>
            <a:ext cx="109538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4" name="Rectangle 346"/>
          <p:cNvSpPr>
            <a:spLocks noChangeArrowheads="1"/>
          </p:cNvSpPr>
          <p:nvPr/>
        </p:nvSpPr>
        <p:spPr bwMode="auto">
          <a:xfrm rot="15514378">
            <a:off x="8659813" y="5541964"/>
            <a:ext cx="107950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5" name="Rectangle 347"/>
          <p:cNvSpPr>
            <a:spLocks noChangeArrowheads="1"/>
          </p:cNvSpPr>
          <p:nvPr/>
        </p:nvSpPr>
        <p:spPr bwMode="auto">
          <a:xfrm rot="15416183">
            <a:off x="8676481" y="5650707"/>
            <a:ext cx="109538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6" name="Rectangle 348"/>
          <p:cNvSpPr>
            <a:spLocks noChangeArrowheads="1"/>
          </p:cNvSpPr>
          <p:nvPr/>
        </p:nvSpPr>
        <p:spPr bwMode="auto">
          <a:xfrm rot="14928377">
            <a:off x="8695531" y="5750720"/>
            <a:ext cx="109538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7" name="Rectangle 349"/>
          <p:cNvSpPr>
            <a:spLocks noChangeArrowheads="1"/>
          </p:cNvSpPr>
          <p:nvPr/>
        </p:nvSpPr>
        <p:spPr bwMode="auto">
          <a:xfrm rot="14525134">
            <a:off x="8724900" y="5835651"/>
            <a:ext cx="109538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8" name="Rectangle 350"/>
          <p:cNvSpPr>
            <a:spLocks noChangeArrowheads="1"/>
          </p:cNvSpPr>
          <p:nvPr/>
        </p:nvSpPr>
        <p:spPr bwMode="auto">
          <a:xfrm rot="14133946">
            <a:off x="8756650" y="5911851"/>
            <a:ext cx="109538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9" name="Rectangle 351"/>
          <p:cNvSpPr>
            <a:spLocks noChangeArrowheads="1"/>
          </p:cNvSpPr>
          <p:nvPr/>
        </p:nvSpPr>
        <p:spPr bwMode="auto">
          <a:xfrm rot="13058271">
            <a:off x="8826501" y="5980113"/>
            <a:ext cx="85725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0" name="Rectangle 352"/>
          <p:cNvSpPr>
            <a:spLocks noChangeArrowheads="1"/>
          </p:cNvSpPr>
          <p:nvPr/>
        </p:nvSpPr>
        <p:spPr bwMode="auto">
          <a:xfrm rot="12556318">
            <a:off x="8890001" y="6035675"/>
            <a:ext cx="87313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1" name="Rectangle 353"/>
          <p:cNvSpPr>
            <a:spLocks noChangeArrowheads="1"/>
          </p:cNvSpPr>
          <p:nvPr/>
        </p:nvSpPr>
        <p:spPr bwMode="auto">
          <a:xfrm rot="11450222">
            <a:off x="8958263" y="6067425"/>
            <a:ext cx="84138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2" name="Rectangle 354"/>
          <p:cNvSpPr>
            <a:spLocks noChangeArrowheads="1"/>
          </p:cNvSpPr>
          <p:nvPr/>
        </p:nvSpPr>
        <p:spPr bwMode="auto">
          <a:xfrm rot="10800000">
            <a:off x="9040814" y="6076950"/>
            <a:ext cx="87313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3" name="Rectangle 355"/>
          <p:cNvSpPr>
            <a:spLocks noChangeArrowheads="1"/>
          </p:cNvSpPr>
          <p:nvPr/>
        </p:nvSpPr>
        <p:spPr bwMode="auto">
          <a:xfrm rot="10176264">
            <a:off x="9123363" y="6070600"/>
            <a:ext cx="84138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4" name="Rectangle 356"/>
          <p:cNvSpPr>
            <a:spLocks noChangeArrowheads="1"/>
          </p:cNvSpPr>
          <p:nvPr/>
        </p:nvSpPr>
        <p:spPr bwMode="auto">
          <a:xfrm rot="9863763">
            <a:off x="9178926" y="6051550"/>
            <a:ext cx="87313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5" name="Rectangle 357"/>
          <p:cNvSpPr>
            <a:spLocks noChangeArrowheads="1"/>
          </p:cNvSpPr>
          <p:nvPr/>
        </p:nvSpPr>
        <p:spPr bwMode="auto">
          <a:xfrm rot="9461172">
            <a:off x="9234489" y="6016625"/>
            <a:ext cx="123825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6" name="Rectangle 358"/>
          <p:cNvSpPr>
            <a:spLocks noChangeArrowheads="1"/>
          </p:cNvSpPr>
          <p:nvPr/>
        </p:nvSpPr>
        <p:spPr bwMode="auto">
          <a:xfrm rot="8639171">
            <a:off x="9331326" y="5945188"/>
            <a:ext cx="123825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7" name="Rectangle 359"/>
          <p:cNvSpPr>
            <a:spLocks noChangeArrowheads="1"/>
          </p:cNvSpPr>
          <p:nvPr/>
        </p:nvSpPr>
        <p:spPr bwMode="auto">
          <a:xfrm rot="7533073">
            <a:off x="9390857" y="5860257"/>
            <a:ext cx="157163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8" name="Rectangle 360"/>
          <p:cNvSpPr>
            <a:spLocks noChangeArrowheads="1"/>
          </p:cNvSpPr>
          <p:nvPr/>
        </p:nvSpPr>
        <p:spPr bwMode="auto">
          <a:xfrm rot="6835055">
            <a:off x="9440070" y="5755482"/>
            <a:ext cx="155575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9" name="Rectangle 361"/>
          <p:cNvSpPr>
            <a:spLocks noChangeArrowheads="1"/>
          </p:cNvSpPr>
          <p:nvPr/>
        </p:nvSpPr>
        <p:spPr bwMode="auto">
          <a:xfrm rot="6432465">
            <a:off x="9481345" y="5620545"/>
            <a:ext cx="155575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0" name="Rectangle 362"/>
          <p:cNvSpPr>
            <a:spLocks noChangeArrowheads="1"/>
          </p:cNvSpPr>
          <p:nvPr/>
        </p:nvSpPr>
        <p:spPr bwMode="auto">
          <a:xfrm rot="6105137">
            <a:off x="9507539" y="5514976"/>
            <a:ext cx="157163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3" name="Rectangle 420"/>
          <p:cNvSpPr>
            <a:spLocks noChangeArrowheads="1"/>
          </p:cNvSpPr>
          <p:nvPr/>
        </p:nvSpPr>
        <p:spPr bwMode="auto">
          <a:xfrm rot="10100778">
            <a:off x="7697789" y="445770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4" name="Rectangle 421"/>
          <p:cNvSpPr>
            <a:spLocks noChangeArrowheads="1"/>
          </p:cNvSpPr>
          <p:nvPr/>
        </p:nvSpPr>
        <p:spPr bwMode="auto">
          <a:xfrm rot="10403325">
            <a:off x="7826376" y="4432300"/>
            <a:ext cx="142875" cy="107950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5" name="Rectangle 422"/>
          <p:cNvSpPr>
            <a:spLocks noChangeArrowheads="1"/>
          </p:cNvSpPr>
          <p:nvPr/>
        </p:nvSpPr>
        <p:spPr bwMode="auto">
          <a:xfrm rot="10499738">
            <a:off x="7940676" y="4421189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6" name="Rectangle 423"/>
          <p:cNvSpPr>
            <a:spLocks noChangeArrowheads="1"/>
          </p:cNvSpPr>
          <p:nvPr/>
        </p:nvSpPr>
        <p:spPr bwMode="auto">
          <a:xfrm rot="11100217">
            <a:off x="8050213" y="4425950"/>
            <a:ext cx="139700" cy="107950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7" name="Rectangle 424"/>
          <p:cNvSpPr>
            <a:spLocks noChangeArrowheads="1"/>
          </p:cNvSpPr>
          <p:nvPr/>
        </p:nvSpPr>
        <p:spPr bwMode="auto">
          <a:xfrm rot="11100217">
            <a:off x="8180389" y="443865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8" name="Rectangle 425"/>
          <p:cNvSpPr>
            <a:spLocks noChangeArrowheads="1"/>
          </p:cNvSpPr>
          <p:nvPr/>
        </p:nvSpPr>
        <p:spPr bwMode="auto">
          <a:xfrm rot="11100217">
            <a:off x="8299451" y="445135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9" name="Rectangle 426"/>
          <p:cNvSpPr>
            <a:spLocks noChangeArrowheads="1"/>
          </p:cNvSpPr>
          <p:nvPr/>
        </p:nvSpPr>
        <p:spPr bwMode="auto">
          <a:xfrm rot="11100217">
            <a:off x="8418514" y="446405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0" name="Rectangle 427"/>
          <p:cNvSpPr>
            <a:spLocks noChangeArrowheads="1"/>
          </p:cNvSpPr>
          <p:nvPr/>
        </p:nvSpPr>
        <p:spPr bwMode="auto">
          <a:xfrm rot="10800000">
            <a:off x="8528051" y="4471988"/>
            <a:ext cx="142875" cy="107950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1" name="Rectangle 428"/>
          <p:cNvSpPr>
            <a:spLocks noChangeArrowheads="1"/>
          </p:cNvSpPr>
          <p:nvPr/>
        </p:nvSpPr>
        <p:spPr bwMode="auto">
          <a:xfrm rot="10298047">
            <a:off x="8656638" y="4460876"/>
            <a:ext cx="139700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2" name="Rectangle 429"/>
          <p:cNvSpPr>
            <a:spLocks noChangeArrowheads="1"/>
          </p:cNvSpPr>
          <p:nvPr/>
        </p:nvSpPr>
        <p:spPr bwMode="auto">
          <a:xfrm rot="9697568">
            <a:off x="8780464" y="4424364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3" name="Oval 431"/>
          <p:cNvSpPr>
            <a:spLocks noChangeArrowheads="1"/>
          </p:cNvSpPr>
          <p:nvPr/>
        </p:nvSpPr>
        <p:spPr bwMode="auto">
          <a:xfrm>
            <a:off x="8864600" y="4368800"/>
            <a:ext cx="127000" cy="158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D60093"/>
            </a:solidFill>
            <a:round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1" name="Oval 430"/>
          <p:cNvSpPr>
            <a:spLocks noChangeArrowheads="1"/>
          </p:cNvSpPr>
          <p:nvPr/>
        </p:nvSpPr>
        <p:spPr bwMode="auto">
          <a:xfrm>
            <a:off x="7588251" y="4502151"/>
            <a:ext cx="119063" cy="1190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1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00"/>
                            </p:stCondLst>
                            <p:childTnLst>
                              <p:par>
                                <p:cTn id="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1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1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0"/>
                            </p:stCondLst>
                            <p:childTnLst>
                              <p:par>
                                <p:cTn id="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1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50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500"/>
                            </p:stCondLst>
                            <p:childTnLst>
                              <p:par>
                                <p:cTn id="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00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1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00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500"/>
                            </p:stCondLst>
                            <p:childTnLst>
                              <p:par>
                                <p:cTn id="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000"/>
                            </p:stCondLst>
                            <p:childTnLst>
                              <p:par>
                                <p:cTn id="3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1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"/>
                            </p:stCondLst>
                            <p:childTnLst>
                              <p:par>
                                <p:cTn id="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1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1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9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5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5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0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5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5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5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0" grpId="0"/>
      <p:bldP spid="12" grpId="0"/>
      <p:bldP spid="13" grpId="0" animBg="1"/>
      <p:bldP spid="19" grpId="0" build="allAtOnce"/>
      <p:bldP spid="21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7" name="A">
            <a:hlinkClick r:id="" action="ppaction://media"/>
            <a:extLst>
              <a:ext uri="{FF2B5EF4-FFF2-40B4-BE49-F238E27FC236}">
                <a16:creationId xmlns:a16="http://schemas.microsoft.com/office/drawing/2014/main" id="{2C099827-3A5F-445F-8637-E57B28D41F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4783" y="464384"/>
            <a:ext cx="9964911" cy="58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233543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857864" y="3021966"/>
            <a:ext cx="825663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Ánh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nắng tràn ngập sân trường.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14299" y="4541546"/>
            <a:ext cx="657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2,5 ô li?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E165A-6AEC-4FD5-8198-487526F0F66C}"/>
              </a:ext>
            </a:extLst>
          </p:cNvPr>
          <p:cNvSpPr txBox="1"/>
          <p:nvPr/>
        </p:nvSpPr>
        <p:spPr>
          <a:xfrm>
            <a:off x="126582" y="5087753"/>
            <a:ext cx="657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1,5 ô li?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14298" y="5683544"/>
            <a:ext cx="673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7011621" y="4597997"/>
            <a:ext cx="335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A, h, 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05775-CF77-4FDD-A93C-4E903EAFACE6}"/>
              </a:ext>
            </a:extLst>
          </p:cNvPr>
          <p:cNvSpPr txBox="1"/>
          <p:nvPr/>
        </p:nvSpPr>
        <p:spPr>
          <a:xfrm>
            <a:off x="7023906" y="5112544"/>
            <a:ext cx="335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7023906" y="5667577"/>
            <a:ext cx="465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ô li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E6C36-6A48-45A9-8CDA-D8BDA48E1ED7}"/>
              </a:ext>
            </a:extLst>
          </p:cNvPr>
          <p:cNvSpPr/>
          <p:nvPr/>
        </p:nvSpPr>
        <p:spPr>
          <a:xfrm>
            <a:off x="857864" y="3578942"/>
            <a:ext cx="597310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E6850A-6DBC-455B-B5B4-046CCDD5B5FA}"/>
              </a:ext>
            </a:extLst>
          </p:cNvPr>
          <p:cNvSpPr/>
          <p:nvPr/>
        </p:nvSpPr>
        <p:spPr>
          <a:xfrm flipV="1">
            <a:off x="3686602" y="3564191"/>
            <a:ext cx="178210" cy="639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951861-A459-4623-A8AE-43F64FE055B0}"/>
              </a:ext>
            </a:extLst>
          </p:cNvPr>
          <p:cNvSpPr/>
          <p:nvPr/>
        </p:nvSpPr>
        <p:spPr>
          <a:xfrm flipV="1">
            <a:off x="3267502" y="3569109"/>
            <a:ext cx="265226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D6B6E5-F1EE-4BB3-8712-3D0B962331AD}"/>
              </a:ext>
            </a:extLst>
          </p:cNvPr>
          <p:cNvSpPr/>
          <p:nvPr/>
        </p:nvSpPr>
        <p:spPr>
          <a:xfrm flipV="1">
            <a:off x="5201632" y="3571310"/>
            <a:ext cx="265226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2048B0-2E1C-4886-860D-7FE3DFDFE8DF}"/>
              </a:ext>
            </a:extLst>
          </p:cNvPr>
          <p:cNvSpPr/>
          <p:nvPr/>
        </p:nvSpPr>
        <p:spPr>
          <a:xfrm flipV="1">
            <a:off x="8318825" y="3539612"/>
            <a:ext cx="265226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9BB0B8-25FB-467C-8627-26AB556A791B}"/>
              </a:ext>
            </a:extLst>
          </p:cNvPr>
          <p:cNvSpPr/>
          <p:nvPr/>
        </p:nvSpPr>
        <p:spPr>
          <a:xfrm flipV="1">
            <a:off x="7201575" y="3539611"/>
            <a:ext cx="178210" cy="639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2D4E9-4390-4397-9545-8F3B6D747120}"/>
              </a:ext>
            </a:extLst>
          </p:cNvPr>
          <p:cNvSpPr txBox="1"/>
          <p:nvPr/>
        </p:nvSpPr>
        <p:spPr>
          <a:xfrm>
            <a:off x="114298" y="6254543"/>
            <a:ext cx="582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141CF-0B5F-480F-9AAC-AEBF41004ACD}"/>
              </a:ext>
            </a:extLst>
          </p:cNvPr>
          <p:cNvSpPr txBox="1"/>
          <p:nvPr/>
        </p:nvSpPr>
        <p:spPr>
          <a:xfrm>
            <a:off x="7023906" y="6193310"/>
            <a:ext cx="401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ô li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E91DB8-A46E-4DCB-8AC2-8E09A178F381}"/>
              </a:ext>
            </a:extLst>
          </p:cNvPr>
          <p:cNvSpPr/>
          <p:nvPr/>
        </p:nvSpPr>
        <p:spPr>
          <a:xfrm flipV="1">
            <a:off x="3837036" y="3481885"/>
            <a:ext cx="178210" cy="63911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AC1390-1B2F-4757-983E-44A4176F9D3A}"/>
              </a:ext>
            </a:extLst>
          </p:cNvPr>
          <p:cNvSpPr/>
          <p:nvPr/>
        </p:nvSpPr>
        <p:spPr>
          <a:xfrm flipV="1">
            <a:off x="6196776" y="3458287"/>
            <a:ext cx="178210" cy="63911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5673212" y="3116826"/>
            <a:ext cx="406315" cy="668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10" grpId="0"/>
      <p:bldP spid="11" grpId="0"/>
      <p:bldP spid="12" grpId="0"/>
      <p:bldP spid="13" grpId="0"/>
      <p:bldP spid="14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888467" y="288235"/>
            <a:ext cx="10180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Tǟàn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</a:t>
            </a:r>
            <a:r>
              <a:rPr lang="en-US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lang="vi-VN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 nhiều, đến </a:t>
            </a:r>
            <a:endParaRPr lang="en-US" sz="44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vi-VN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 như bao phủ, che lấp hết cả bề mặt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EC5B3-720F-49C8-A55B-999C1B59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20" y="1734785"/>
            <a:ext cx="6822592" cy="46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296</Words>
  <Application>Microsoft Office PowerPoint</Application>
  <PresentationFormat>Widescreen</PresentationFormat>
  <Paragraphs>61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华康少女文字W5(P)</vt:lpstr>
      <vt:lpstr>Office 主题​​</vt:lpstr>
      <vt:lpstr>Office Theme</vt:lpstr>
      <vt:lpstr>1_Office 主题​​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2021-07-23T00:54:59Z</dcterms:created>
  <dcterms:modified xsi:type="dcterms:W3CDTF">2025-09-07T10:23:12Z</dcterms:modified>
</cp:coreProperties>
</file>