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68" r:id="rId2"/>
    <p:sldMasterId id="2147483780" r:id="rId3"/>
    <p:sldMasterId id="2147483792" r:id="rId4"/>
    <p:sldMasterId id="2147483801" r:id="rId5"/>
    <p:sldMasterId id="2147483810" r:id="rId6"/>
  </p:sldMasterIdLst>
  <p:notesMasterIdLst>
    <p:notesMasterId r:id="rId32"/>
  </p:notesMasterIdLst>
  <p:sldIdLst>
    <p:sldId id="325" r:id="rId7"/>
    <p:sldId id="259" r:id="rId8"/>
    <p:sldId id="345" r:id="rId9"/>
    <p:sldId id="328" r:id="rId10"/>
    <p:sldId id="301" r:id="rId11"/>
    <p:sldId id="346" r:id="rId12"/>
    <p:sldId id="348" r:id="rId13"/>
    <p:sldId id="329" r:id="rId14"/>
    <p:sldId id="305" r:id="rId15"/>
    <p:sldId id="295" r:id="rId16"/>
    <p:sldId id="261" r:id="rId17"/>
    <p:sldId id="331" r:id="rId18"/>
    <p:sldId id="347" r:id="rId19"/>
    <p:sldId id="335" r:id="rId20"/>
    <p:sldId id="321" r:id="rId21"/>
    <p:sldId id="336" r:id="rId22"/>
    <p:sldId id="337" r:id="rId23"/>
    <p:sldId id="339" r:id="rId24"/>
    <p:sldId id="340" r:id="rId25"/>
    <p:sldId id="342" r:id="rId26"/>
    <p:sldId id="341" r:id="rId27"/>
    <p:sldId id="284" r:id="rId28"/>
    <p:sldId id="343" r:id="rId29"/>
    <p:sldId id="257" r:id="rId30"/>
    <p:sldId id="3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62" autoAdjust="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57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96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632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095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727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4</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021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587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720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14221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33302"/>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87320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51191"/>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2009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2025/9/7</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921359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2025/9/7</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4" r:id="rId2"/>
    <p:sldLayoutId id="2147483805" r:id="rId3"/>
    <p:sldLayoutId id="2147483806" r:id="rId4"/>
    <p:sldLayoutId id="2147483807" r:id="rId5"/>
    <p:sldLayoutId id="2147483808" r:id="rId6"/>
    <p:sldLayoutId id="2147483809" r:id="rId7"/>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5.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7.jpg"/><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3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681" y="2234146"/>
            <a:ext cx="4318985" cy="4623854"/>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3">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29" name="图片 28">
            <a:extLst>
              <a:ext uri="{FF2B5EF4-FFF2-40B4-BE49-F238E27FC236}">
                <a16:creationId xmlns:a16="http://schemas.microsoft.com/office/drawing/2014/main" id="{1A62BFEB-70F2-482D-9420-91C44AFA7E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2791" y="753947"/>
            <a:ext cx="444494" cy="73259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pic>
        <p:nvPicPr>
          <p:cNvPr id="2" name="悠扬婉转充满希望的钢琴节奏背景乐_1分38秒">
            <a:hlinkClick r:id="" action="ppaction://media"/>
            <a:extLst>
              <a:ext uri="{FF2B5EF4-FFF2-40B4-BE49-F238E27FC236}">
                <a16:creationId xmlns:a16="http://schemas.microsoft.com/office/drawing/2014/main" id="{01B9A742-A562-4EFC-9D62-0F2C50CC33F3}"/>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88025" y="336402"/>
            <a:ext cx="487363" cy="487363"/>
          </a:xfrm>
          <a:prstGeom prst="rect">
            <a:avLst/>
          </a:prstGeom>
        </p:spPr>
      </p:pic>
      <p:sp>
        <p:nvSpPr>
          <p:cNvPr id="3" name="TextBox 2"/>
          <p:cNvSpPr txBox="1"/>
          <p:nvPr/>
        </p:nvSpPr>
        <p:spPr>
          <a:xfrm>
            <a:off x="790609" y="2386650"/>
            <a:ext cx="6470072" cy="1938992"/>
          </a:xfrm>
          <a:prstGeom prst="rect">
            <a:avLst/>
          </a:prstGeom>
          <a:noFill/>
        </p:spPr>
        <p:txBody>
          <a:bodyPr wrap="square" rtlCol="0">
            <a:spAutoFit/>
          </a:bodyPr>
          <a:lstStyle/>
          <a:p>
            <a:pPr lvl="0" algn="ctr"/>
            <a:r>
              <a:rPr lang="en-US" sz="6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1: TÔI LÀ HỌC SINH LỚP 2</a:t>
            </a:r>
          </a:p>
        </p:txBody>
      </p:sp>
      <p:pic>
        <p:nvPicPr>
          <p:cNvPr id="5" name="Picture 4">
            <a:extLst>
              <a:ext uri="{FF2B5EF4-FFF2-40B4-BE49-F238E27FC236}">
                <a16:creationId xmlns:a16="http://schemas.microsoft.com/office/drawing/2014/main" id="{1D324963-7B53-440B-8559-5712E629426C}"/>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0129312" y="-256849"/>
            <a:ext cx="1897744" cy="1897744"/>
          </a:xfrm>
          <a:prstGeom prst="rect">
            <a:avLst/>
          </a:prstGeom>
        </p:spPr>
      </p:pic>
    </p:spTree>
    <p:extLst>
      <p:ext uri="{BB962C8B-B14F-4D97-AF65-F5344CB8AC3E}">
        <p14:creationId xmlns:p14="http://schemas.microsoft.com/office/powerpoint/2010/main" val="3558156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indefinite"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2923DC63-DC51-46BB-A1B7-07BC0531C9F8}"/>
              </a:ext>
            </a:extLst>
          </p:cNvPr>
          <p:cNvSpPr txBox="1"/>
          <p:nvPr/>
        </p:nvSpPr>
        <p:spPr>
          <a:xfrm>
            <a:off x="1765861" y="2401438"/>
            <a:ext cx="9069356" cy="18466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3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cạnh chúng </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níu</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ngoái</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id="{076947CD-250E-4498-BB6C-E1E1DFCB6698}"/>
              </a:ext>
            </a:extLst>
          </p:cNvPr>
          <p:cNvCxnSpPr/>
          <p:nvPr/>
        </p:nvCxnSpPr>
        <p:spPr>
          <a:xfrm flipH="1">
            <a:off x="6271770" y="255612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EA02C-F6D7-480F-B9CA-E37CD9E838D1}"/>
              </a:ext>
            </a:extLst>
          </p:cNvPr>
          <p:cNvCxnSpPr/>
          <p:nvPr/>
        </p:nvCxnSpPr>
        <p:spPr>
          <a:xfrm flipH="1">
            <a:off x="9507746" y="255612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AE8FF8-F888-447F-AE31-5E6D28C10353}"/>
              </a:ext>
            </a:extLst>
          </p:cNvPr>
          <p:cNvCxnSpPr/>
          <p:nvPr/>
        </p:nvCxnSpPr>
        <p:spPr>
          <a:xfrm flipH="1">
            <a:off x="3117245" y="309630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FE43B-58A7-44B9-BE4B-E7BFEB0B95DB}"/>
              </a:ext>
            </a:extLst>
          </p:cNvPr>
          <p:cNvCxnSpPr/>
          <p:nvPr/>
        </p:nvCxnSpPr>
        <p:spPr>
          <a:xfrm flipH="1">
            <a:off x="7610637" y="309630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2CA21-6342-4D21-A613-032B1DE3190F}"/>
              </a:ext>
            </a:extLst>
          </p:cNvPr>
          <p:cNvCxnSpPr/>
          <p:nvPr/>
        </p:nvCxnSpPr>
        <p:spPr>
          <a:xfrm flipH="1">
            <a:off x="4226928" y="371173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773DC-56CE-4F01-97C6-169B1D639B59}"/>
              </a:ext>
            </a:extLst>
          </p:cNvPr>
          <p:cNvCxnSpPr/>
          <p:nvPr/>
        </p:nvCxnSpPr>
        <p:spPr>
          <a:xfrm flipH="1">
            <a:off x="4278422" y="370810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434981" cy="1200329"/>
          </a:xfrm>
          <a:prstGeom prst="rect">
            <a:avLst/>
          </a:prstGeom>
          <a:noFill/>
        </p:spPr>
        <p:txBody>
          <a:bodyPr wrap="square" rtlCol="0">
            <a:spAutoFit/>
          </a:bodyPr>
          <a:lstStyle/>
          <a:p>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Giải</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286002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007463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 mẹ mới gọi một câu mà tôi đã vùng dậy, khác hẳn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mọi </a:t>
            </a: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Loáng một cái, tôi đã chuẩn bị xong mọi thứ. Bố ngạc nhiên nhìn tôi, còn mẹ cười tủm tỉm. Tôi rối rít: “Con muốn đến sớm nhất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6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95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64955" y="4140294"/>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792405" y="1781194"/>
            <a:ext cx="6459749"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876660" y="2876490"/>
            <a:ext cx="6511216"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803921" y="3971787"/>
            <a:ext cx="6706877" cy="1127723"/>
          </a:xfrm>
          <a:prstGeom prst="rect">
            <a:avLst/>
          </a:prstGeom>
        </p:spPr>
      </p:pic>
      <p:sp>
        <p:nvSpPr>
          <p:cNvPr id="42" name="TextBox 41"/>
          <p:cNvSpPr txBox="1"/>
          <p:nvPr/>
        </p:nvSpPr>
        <p:spPr>
          <a:xfrm>
            <a:off x="4162630" y="1916976"/>
            <a:ext cx="3557439"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3954520" y="3021899"/>
            <a:ext cx="5556278"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4067380" y="4257711"/>
            <a:ext cx="5873033"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10798" y="2922748"/>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963277" y="592625"/>
            <a:ext cx="9520800" cy="1200329"/>
          </a:xfrm>
          <a:prstGeom prst="rect">
            <a:avLst/>
          </a:prstGeom>
          <a:noFill/>
        </p:spPr>
        <p:txBody>
          <a:bodyPr wrap="square" rtlCol="0">
            <a:spAutoFit/>
          </a:bodyPr>
          <a:lstStyle/>
          <a:p>
            <a:pPr algn="ct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id="{D6FCDF2D-6382-4AC7-B2F5-DA209C0BE5DC}"/>
              </a:ext>
            </a:extLst>
          </p:cNvPr>
          <p:cNvGrpSpPr/>
          <p:nvPr/>
        </p:nvGrpSpPr>
        <p:grpSpPr>
          <a:xfrm>
            <a:off x="1744504" y="5211818"/>
            <a:ext cx="1059417" cy="846935"/>
            <a:chOff x="477164" y="3023248"/>
            <a:chExt cx="898272" cy="718110"/>
          </a:xfrm>
        </p:grpSpPr>
        <p:pic>
          <p:nvPicPr>
            <p:cNvPr id="25" name="图片 32" descr="未标题-2.png">
              <a:extLst>
                <a:ext uri="{FF2B5EF4-FFF2-40B4-BE49-F238E27FC236}">
                  <a16:creationId xmlns:a16="http://schemas.microsoft.com/office/drawing/2014/main" id="{A9B2CE66-DA7C-4477-A990-CDA74F5C6E51}"/>
                </a:ext>
              </a:extLst>
            </p:cNvPr>
            <p:cNvPicPr>
              <a:picLocks noChangeAspect="1"/>
            </p:cNvPicPr>
            <p:nvPr/>
          </p:nvPicPr>
          <p:blipFill>
            <a:blip r:embed="rId5"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pic>
        <p:nvPicPr>
          <p:cNvPr id="48" name="图片 39" descr="未标题-2.png">
            <a:extLst>
              <a:ext uri="{FF2B5EF4-FFF2-40B4-BE49-F238E27FC236}">
                <a16:creationId xmlns:a16="http://schemas.microsoft.com/office/drawing/2014/main" id="{16B8057E-F683-4651-8D68-1F2DB815A158}"/>
              </a:ext>
            </a:extLst>
          </p:cNvPr>
          <p:cNvPicPr>
            <a:picLocks noChangeAspect="1"/>
          </p:cNvPicPr>
          <p:nvPr/>
        </p:nvPicPr>
        <p:blipFill>
          <a:blip r:embed="rId8" cstate="print"/>
          <a:stretch>
            <a:fillRect/>
          </a:stretch>
        </p:blipFill>
        <p:spPr>
          <a:xfrm>
            <a:off x="2876660" y="5119474"/>
            <a:ext cx="6375495" cy="1127723"/>
          </a:xfrm>
          <a:prstGeom prst="rect">
            <a:avLst/>
          </a:prstGeom>
        </p:spPr>
      </p:pic>
      <p:sp>
        <p:nvSpPr>
          <p:cNvPr id="49" name="TextBox 48">
            <a:extLst>
              <a:ext uri="{FF2B5EF4-FFF2-40B4-BE49-F238E27FC236}">
                <a16:creationId xmlns:a16="http://schemas.microsoft.com/office/drawing/2014/main" id="{C5C02C4D-9F0C-46E9-9BAC-AD1E3B099F2B}"/>
              </a:ext>
            </a:extLst>
          </p:cNvPr>
          <p:cNvSpPr txBox="1"/>
          <p:nvPr/>
        </p:nvSpPr>
        <p:spPr>
          <a:xfrm>
            <a:off x="4213996" y="5348123"/>
            <a:ext cx="4966467"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D77F280-0B05-47DB-ADC4-DE7FEA1C0B2F}"/>
              </a:ext>
            </a:extLst>
          </p:cNvPr>
          <p:cNvSpPr txBox="1"/>
          <p:nvPr/>
        </p:nvSpPr>
        <p:spPr>
          <a:xfrm>
            <a:off x="6070679" y="1625755"/>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0" name="TextBox 49">
            <a:extLst>
              <a:ext uri="{FF2B5EF4-FFF2-40B4-BE49-F238E27FC236}">
                <a16:creationId xmlns:a16="http://schemas.microsoft.com/office/drawing/2014/main" id="{47A700C3-CDD5-4CA2-9EC4-47A0F53CCAB2}"/>
              </a:ext>
            </a:extLst>
          </p:cNvPr>
          <p:cNvSpPr txBox="1"/>
          <p:nvPr/>
        </p:nvSpPr>
        <p:spPr>
          <a:xfrm>
            <a:off x="8539774" y="2752416"/>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1" name="TextBox 50">
            <a:extLst>
              <a:ext uri="{FF2B5EF4-FFF2-40B4-BE49-F238E27FC236}">
                <a16:creationId xmlns:a16="http://schemas.microsoft.com/office/drawing/2014/main" id="{6A1B4B50-FBE3-480A-8305-21CEF33434CF}"/>
              </a:ext>
            </a:extLst>
          </p:cNvPr>
          <p:cNvSpPr txBox="1"/>
          <p:nvPr/>
        </p:nvSpPr>
        <p:spPr>
          <a:xfrm>
            <a:off x="7770117" y="3835952"/>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191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16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6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02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27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377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par>
                          <p:cTn id="65" fill="hold">
                            <p:stCondLst>
                              <p:cond delay="4090"/>
                            </p:stCondLst>
                            <p:childTnLst>
                              <p:par>
                                <p:cTn id="66" presetID="49" presetClass="entr" presetSubtype="0" decel="10000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250" fill="hold"/>
                                        <p:tgtEl>
                                          <p:spTgt spid="24"/>
                                        </p:tgtEl>
                                        <p:attrNameLst>
                                          <p:attrName>ppt_w</p:attrName>
                                        </p:attrNameLst>
                                      </p:cBhvr>
                                      <p:tavLst>
                                        <p:tav tm="0">
                                          <p:val>
                                            <p:fltVal val="0"/>
                                          </p:val>
                                        </p:tav>
                                        <p:tav tm="100000">
                                          <p:val>
                                            <p:strVal val="#ppt_w"/>
                                          </p:val>
                                        </p:tav>
                                      </p:tavLst>
                                    </p:anim>
                                    <p:anim calcmode="lin" valueType="num">
                                      <p:cBhvr>
                                        <p:cTn id="69" dur="250" fill="hold"/>
                                        <p:tgtEl>
                                          <p:spTgt spid="24"/>
                                        </p:tgtEl>
                                        <p:attrNameLst>
                                          <p:attrName>ppt_h</p:attrName>
                                        </p:attrNameLst>
                                      </p:cBhvr>
                                      <p:tavLst>
                                        <p:tav tm="0">
                                          <p:val>
                                            <p:fltVal val="0"/>
                                          </p:val>
                                        </p:tav>
                                        <p:tav tm="100000">
                                          <p:val>
                                            <p:strVal val="#ppt_h"/>
                                          </p:val>
                                        </p:tav>
                                      </p:tavLst>
                                    </p:anim>
                                    <p:anim calcmode="lin" valueType="num">
                                      <p:cBhvr>
                                        <p:cTn id="70" dur="250" fill="hold"/>
                                        <p:tgtEl>
                                          <p:spTgt spid="24"/>
                                        </p:tgtEl>
                                        <p:attrNameLst>
                                          <p:attrName>style.rotation</p:attrName>
                                        </p:attrNameLst>
                                      </p:cBhvr>
                                      <p:tavLst>
                                        <p:tav tm="0">
                                          <p:val>
                                            <p:fltVal val="360"/>
                                          </p:val>
                                        </p:tav>
                                        <p:tav tm="100000">
                                          <p:val>
                                            <p:fltVal val="0"/>
                                          </p:val>
                                        </p:tav>
                                      </p:tavLst>
                                    </p:anim>
                                    <p:animEffect transition="in" filter="fade">
                                      <p:cBhvr>
                                        <p:cTn id="71" dur="250"/>
                                        <p:tgtEl>
                                          <p:spTgt spid="24"/>
                                        </p:tgtEl>
                                      </p:cBhvr>
                                    </p:animEffect>
                                  </p:childTnLst>
                                </p:cTn>
                              </p:par>
                            </p:childTnLst>
                          </p:cTn>
                        </p:par>
                        <p:par>
                          <p:cTn id="72" fill="hold">
                            <p:stCondLst>
                              <p:cond delay="4340"/>
                            </p:stCondLst>
                            <p:childTnLst>
                              <p:par>
                                <p:cTn id="73" presetID="22" presetClass="entr" presetSubtype="8"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childTnLst>
                          </p:cTn>
                        </p:par>
                        <p:par>
                          <p:cTn id="76" fill="hold">
                            <p:stCondLst>
                              <p:cond delay="484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9"/>
                                        </p:tgtEl>
                                        <p:attrNameLst>
                                          <p:attrName>style.visibility</p:attrName>
                                        </p:attrNameLst>
                                      </p:cBhvr>
                                      <p:to>
                                        <p:strVal val="visible"/>
                                      </p:to>
                                    </p:set>
                                    <p:anim calcmode="discrete" valueType="clr">
                                      <p:cBhvr override="childStyle">
                                        <p:cTn id="79" dur="4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80" dur="40"/>
                                        <p:tgtEl>
                                          <p:spTgt spid="49"/>
                                        </p:tgtEl>
                                        <p:attrNameLst>
                                          <p:attrName>fillcolor</p:attrName>
                                        </p:attrNameLst>
                                      </p:cBhvr>
                                      <p:tavLst>
                                        <p:tav tm="0">
                                          <p:val>
                                            <p:clrVal>
                                              <a:schemeClr val="accent2"/>
                                            </p:clrVal>
                                          </p:val>
                                        </p:tav>
                                        <p:tav tm="50000">
                                          <p:val>
                                            <p:clrVal>
                                              <a:schemeClr val="hlink"/>
                                            </p:clrVal>
                                          </p:val>
                                        </p:tav>
                                      </p:tavLst>
                                    </p:anim>
                                    <p:set>
                                      <p:cBhvr>
                                        <p:cTn id="81" dur="40"/>
                                        <p:tgtEl>
                                          <p:spTgt spid="49"/>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9" grpId="0"/>
      <p:bldP spid="3"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261884"/>
          </a:xfrm>
          <a:prstGeom prst="rect">
            <a:avLst/>
          </a:prstGeom>
          <a:noFill/>
        </p:spPr>
        <p:txBody>
          <a:bodyPr wrap="square" rtlCol="0">
            <a:spAutoFit/>
          </a:bodyPr>
          <a:lstStyle/>
          <a:p>
            <a:pPr lvl="0" algn="ctr"/>
            <a:r>
              <a:rPr lang="vi-VN" sz="3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có thực hiện được mong muốn đến sớm nhất lớp không? Vì sao?</a:t>
            </a:r>
            <a:endParaRPr kumimoji="0" lang="en-US" sz="3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887550" y="2021233"/>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921766" y="3045682"/>
            <a:ext cx="6866874" cy="1969770"/>
          </a:xfrm>
          <a:prstGeom prst="rect">
            <a:avLst/>
          </a:prstGeom>
          <a:noFill/>
        </p:spPr>
        <p:txBody>
          <a:bodyPr wrap="square">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vi-VN" sz="3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 ấy không thực hiện được mong muốn đến sớm nhất lớp vì khi tới cổng trường bạn ấy đã thấy mấy bạn cùng lớp đang ríu rít nói cười ở trong sân.</a:t>
            </a:r>
            <a:endParaRPr lang="en-US" sz="3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892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887550" y="2021233"/>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698357" y="3240719"/>
            <a:ext cx="6695766" cy="1323439"/>
          </a:xfrm>
          <a:prstGeom prst="rect">
            <a:avLst/>
          </a:prstGeom>
          <a:noFill/>
        </p:spPr>
        <p:txBody>
          <a:bodyPr wrap="square">
            <a:spAutoFit/>
          </a:bodyPr>
          <a:lstStyle/>
          <a:p>
            <a:pPr lvl="0"/>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lên lớp 2 bạn ấy nhận ra mình lớn bổng lên.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9728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614516" y="127820"/>
            <a:ext cx="1096296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tranh thích hợp với mỗi đoạn trong bài đọc.</a:t>
            </a:r>
            <a:endPar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1640451"/>
            <a:ext cx="2965861" cy="3885278"/>
          </a:xfrm>
          <a:prstGeom prst="rect">
            <a:avLst/>
          </a:prstGeom>
        </p:spPr>
      </p:pic>
      <p:pic>
        <p:nvPicPr>
          <p:cNvPr id="8" name="Picture 7">
            <a:extLst>
              <a:ext uri="{FF2B5EF4-FFF2-40B4-BE49-F238E27FC236}">
                <a16:creationId xmlns:a16="http://schemas.microsoft.com/office/drawing/2014/main"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4" y="1640451"/>
            <a:ext cx="3080292" cy="3988978"/>
          </a:xfrm>
          <a:prstGeom prst="rect">
            <a:avLst/>
          </a:prstGeom>
        </p:spPr>
      </p:pic>
      <p:pic>
        <p:nvPicPr>
          <p:cNvPr id="10" name="Picture 9">
            <a:extLst>
              <a:ext uri="{FF2B5EF4-FFF2-40B4-BE49-F238E27FC236}">
                <a16:creationId xmlns:a16="http://schemas.microsoft.com/office/drawing/2014/main"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1665467"/>
            <a:ext cx="3055375" cy="4033094"/>
          </a:xfrm>
          <a:prstGeom prst="rect">
            <a:avLst/>
          </a:prstGeom>
        </p:spPr>
      </p:pic>
      <p:sp>
        <p:nvSpPr>
          <p:cNvPr id="11" name="Oval 10">
            <a:extLst>
              <a:ext uri="{FF2B5EF4-FFF2-40B4-BE49-F238E27FC236}">
                <a16:creationId xmlns:a16="http://schemas.microsoft.com/office/drawing/2014/main" id="{58121A0A-99C2-4508-AD67-AB42BAE30B53}"/>
              </a:ext>
            </a:extLst>
          </p:cNvPr>
          <p:cNvSpPr/>
          <p:nvPr/>
        </p:nvSpPr>
        <p:spPr>
          <a:xfrm>
            <a:off x="255639" y="1543665"/>
            <a:ext cx="1543665"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2" name="Oval 11">
            <a:extLst>
              <a:ext uri="{FF2B5EF4-FFF2-40B4-BE49-F238E27FC236}">
                <a16:creationId xmlns:a16="http://schemas.microsoft.com/office/drawing/2014/main" id="{F3387985-EB44-4468-857A-3AB192DEE4B2}"/>
              </a:ext>
            </a:extLst>
          </p:cNvPr>
          <p:cNvSpPr/>
          <p:nvPr/>
        </p:nvSpPr>
        <p:spPr>
          <a:xfrm>
            <a:off x="4021394" y="1543664"/>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13" name="Oval 12">
            <a:extLst>
              <a:ext uri="{FF2B5EF4-FFF2-40B4-BE49-F238E27FC236}">
                <a16:creationId xmlns:a16="http://schemas.microsoft.com/office/drawing/2014/main" id="{4388E7B7-1C30-4B7D-9AA6-BA76FC26DF0D}"/>
              </a:ext>
            </a:extLst>
          </p:cNvPr>
          <p:cNvSpPr/>
          <p:nvPr/>
        </p:nvSpPr>
        <p:spPr>
          <a:xfrm>
            <a:off x="7580671" y="1576979"/>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4.44444E-6 L -0.55442 -0.01065 " pathEditMode="relative" rAng="0" ptsTypes="AA">
                                      <p:cBhvr>
                                        <p:cTn id="24" dur="2000" fill="hold"/>
                                        <p:tgtEl>
                                          <p:spTgt spid="10"/>
                                        </p:tgtEl>
                                        <p:attrNameLst>
                                          <p:attrName>ppt_x</p:attrName>
                                          <p:attrName>ppt_y</p:attrName>
                                        </p:attrNameLst>
                                      </p:cBhvr>
                                      <p:rCtr x="-27721" y="-532"/>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3.7037E-6 L 0.55768 0.01435 " pathEditMode="relative" rAng="0" ptsTypes="AA">
                                      <p:cBhvr>
                                        <p:cTn id="28" dur="2000" fill="hold"/>
                                        <p:tgtEl>
                                          <p:spTgt spid="6"/>
                                        </p:tgtEl>
                                        <p:attrNameLst>
                                          <p:attrName>ppt_x</p:attrName>
                                          <p:attrName>ppt_y</p:attrName>
                                        </p:attrNameLst>
                                      </p:cBhvr>
                                      <p:rCtr x="27617" y="602"/>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tranh nhau kể về chuyện ngày hè. Ngay cạnh chúng tôi, mấy em lớp 1 đang rụt rè níu chặt tay bố mẹ, thật giống tôi năm ngoái. Trước các em, tôi thấy mình lớn bổng lên. Tôi đã là học sinh lớp 2 rồi cơ mà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3972233" y="5943601"/>
            <a:ext cx="4709650"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28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5100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1 + 2</a:t>
            </a:r>
          </a:p>
        </p:txBody>
      </p:sp>
    </p:spTree>
    <p:extLst>
      <p:ext uri="{BB962C8B-B14F-4D97-AF65-F5344CB8AC3E}">
        <p14:creationId xmlns:p14="http://schemas.microsoft.com/office/powerpoint/2010/main" val="1194580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4027559" y="1444946"/>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391221" y="1605589"/>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7162015" y="160558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335962" y="1668668"/>
            <a:ext cx="3691597" cy="90159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0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40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gạc</a:t>
            </a:r>
            <a:r>
              <a:rPr kumimoji="0" lang="en-US" altLang="zh-CN" sz="40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zh-CN" alt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4057400" y="1587927"/>
            <a:ext cx="2805424" cy="90159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0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altLang="zh-CN" sz="40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endParaRPr kumimoji="0" lang="zh-CN" alt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7431365" y="1477791"/>
            <a:ext cx="2805424" cy="90159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0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altLang="zh-CN" sz="40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endParaRPr kumimoji="0" lang="zh-CN" alt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649" y="3623682"/>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836"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91221" y="640583"/>
            <a:ext cx="12300155" cy="553998"/>
          </a:xfrm>
          <a:prstGeom prst="rect">
            <a:avLst/>
          </a:prstGeom>
          <a:noFill/>
        </p:spPr>
        <p:txBody>
          <a:bodyPr wrap="square" rtlCol="0">
            <a:spAutoFit/>
          </a:bodyPr>
          <a:lstStyle/>
          <a:p>
            <a:pPr lvl="0"/>
            <a:r>
              <a:rPr lang="vi-VN" sz="3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Từ nào dưới đây nói về các em lớp 1 trong ngày khai trường?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FF9A675-B58B-430D-A02C-0E5ACE3CCDC0}"/>
              </a:ext>
            </a:extLst>
          </p:cNvPr>
          <p:cNvSpPr txBox="1"/>
          <p:nvPr/>
        </p:nvSpPr>
        <p:spPr>
          <a:xfrm>
            <a:off x="8834077" y="1576187"/>
            <a:ext cx="785119" cy="1323439"/>
          </a:xfrm>
          <a:prstGeom prst="rect">
            <a:avLst/>
          </a:prstGeom>
          <a:noFill/>
        </p:spPr>
        <p:txBody>
          <a:bodyPr wrap="square" rtlCol="0">
            <a:spAutoFit/>
          </a:bodyPr>
          <a:lstStyle/>
          <a:p>
            <a:r>
              <a:rPr lang="en-US" sz="80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iterate type="lt">
                                    <p:tmPct val="0"/>
                                  </p:iterate>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mph" presetSubtype="0" fill="hold" grpId="1" nodeType="clickEffect">
                                  <p:stCondLst>
                                    <p:cond delay="0"/>
                                  </p:stCondLst>
                                  <p:iterate type="lt">
                                    <p:tmPct val="4000"/>
                                  </p:iterate>
                                  <p:childTnLst>
                                    <p:set>
                                      <p:cBhvr override="childStyle">
                                        <p:cTn id="56" dur="500" fill="hold"/>
                                        <p:tgtEl>
                                          <p:spTgt spid="36"/>
                                        </p:tgtEl>
                                        <p:attrNameLst>
                                          <p:attrName>style.textDecorationUnderline</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7992137" y="2877993"/>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4" name="TextBox 3">
            <a:extLst>
              <a:ext uri="{FF2B5EF4-FFF2-40B4-BE49-F238E27FC236}">
                <a16:creationId xmlns:a16="http://schemas.microsoft.com/office/drawing/2014/main" id="{88952FA3-C211-425D-ACC2-45A72F116B1F}"/>
              </a:ext>
            </a:extLst>
          </p:cNvPr>
          <p:cNvSpPr txBox="1"/>
          <p:nvPr/>
        </p:nvSpPr>
        <p:spPr>
          <a:xfrm>
            <a:off x="3687097" y="288235"/>
            <a:ext cx="5860026" cy="584775"/>
          </a:xfrm>
          <a:prstGeom prst="rect">
            <a:avLst/>
          </a:prstGeom>
          <a:noFill/>
        </p:spPr>
        <p:txBody>
          <a:bodyPr wrap="square" rtlCol="0">
            <a:spAutoFit/>
          </a:bodyPr>
          <a:lstStyle/>
          <a:p>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Thực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0D8429FA-DCDA-4D6B-8B7D-21E590B0993B}"/>
              </a:ext>
            </a:extLst>
          </p:cNvPr>
          <p:cNvSpPr txBox="1"/>
          <p:nvPr/>
        </p:nvSpPr>
        <p:spPr>
          <a:xfrm>
            <a:off x="693952" y="1204398"/>
            <a:ext cx="10362158" cy="584775"/>
          </a:xfrm>
          <a:prstGeom prst="rect">
            <a:avLst/>
          </a:prstGeom>
          <a:noFill/>
        </p:spPr>
        <p:txBody>
          <a:bodyPr wrap="square" rtlCol="0">
            <a:spAutoFit/>
          </a:bodyPr>
          <a:lstStyle/>
          <a:p>
            <a:r>
              <a:rPr lang="vi-VN" sz="3200">
                <a:latin typeface="Arial-Rounded" panose="020B0500000000000000" pitchFamily="34" charset="0"/>
                <a:ea typeface="Arial-Rounded" panose="020B0500000000000000" pitchFamily="34" charset="0"/>
                <a:cs typeface="Arial-Rounded" panose="020B0500000000000000" pitchFamily="34" charset="0"/>
              </a:rPr>
              <a:t>a. Nói lời chào tạm biệt mẹ trước khi đến trường</a:t>
            </a:r>
            <a:r>
              <a:rPr lang="vi-VN" sz="2800">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2F02B935-CE6B-44BD-9572-4F8971576313}"/>
              </a:ext>
            </a:extLst>
          </p:cNvPr>
          <p:cNvSpPr txBox="1"/>
          <p:nvPr/>
        </p:nvSpPr>
        <p:spPr>
          <a:xfrm>
            <a:off x="693952" y="2174157"/>
            <a:ext cx="10362158" cy="584775"/>
          </a:xfrm>
          <a:prstGeom prst="rect">
            <a:avLst/>
          </a:prstGeom>
          <a:noFill/>
        </p:spPr>
        <p:txBody>
          <a:bodyPr wrap="square" rtlCol="0">
            <a:spAutoFit/>
          </a:bodyPr>
          <a:lstStyle/>
          <a:p>
            <a:r>
              <a:rPr lang="vi-VN" sz="3200">
                <a:latin typeface="Arial-Rounded" panose="020B0500000000000000" pitchFamily="34" charset="0"/>
                <a:ea typeface="Arial-Rounded" panose="020B0500000000000000" pitchFamily="34" charset="0"/>
                <a:cs typeface="Arial-Rounded" panose="020B0500000000000000" pitchFamily="34" charset="0"/>
              </a:rPr>
              <a:t>b. Nói lời chào thầy, chào cô giáo khi đến lớp.</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D8B79EFD-8F8E-4A74-BE43-241EC5A471AE}"/>
              </a:ext>
            </a:extLst>
          </p:cNvPr>
          <p:cNvSpPr txBox="1"/>
          <p:nvPr/>
        </p:nvSpPr>
        <p:spPr>
          <a:xfrm>
            <a:off x="693952" y="3429000"/>
            <a:ext cx="10362158" cy="1077218"/>
          </a:xfrm>
          <a:prstGeom prst="rect">
            <a:avLst/>
          </a:prstGeom>
          <a:noFill/>
        </p:spPr>
        <p:txBody>
          <a:bodyPr wrap="square" rtlCol="0">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c. Cùng bạn nói và đáp lời chào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r>
              <a:rPr lang="vi-VN" sz="3200" dirty="0">
                <a:latin typeface="Arial-Rounded" panose="020B0500000000000000" pitchFamily="34" charset="0"/>
                <a:ea typeface="Arial-Rounded" panose="020B0500000000000000" pitchFamily="34" charset="0"/>
                <a:cs typeface="Arial-Rounded" panose="020B0500000000000000" pitchFamily="34" charset="0"/>
              </a:rPr>
              <a:t> khi gặp nhau ở trường.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6AA4C3E5-E5E2-49E8-9A4F-A9597DF0D087}"/>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595932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Chào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V</a:t>
            </a:r>
            <a:r>
              <a:rPr lang="vi-VN" sz="2400" dirty="0">
                <a:latin typeface="Arial-Rounded" panose="020B0500000000000000" pitchFamily="34" charset="0"/>
                <a:ea typeface="Arial-Rounded" panose="020B0500000000000000" pitchFamily="34" charset="0"/>
                <a:cs typeface="Arial-Rounded" panose="020B0500000000000000" pitchFamily="34" charset="0"/>
              </a:rPr>
              <a:t>ui quá, sau hai tháng nghỉ hè hôm nay lại được gặp các bạn.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Chào Nam, sau hai tháng nghỉ hè không gặp mà cậu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vi-VN" sz="2400" dirty="0">
                <a:latin typeface="Arial-Rounded" panose="020B0500000000000000" pitchFamily="34" charset="0"/>
                <a:ea typeface="Arial-Rounded" panose="020B0500000000000000" pitchFamily="34" charset="0"/>
                <a:cs typeface="Arial-Rounded" panose="020B0500000000000000" pitchFamily="34" charset="0"/>
              </a:rPr>
              <a:t> hẳn</a:t>
            </a:r>
            <a:r>
              <a:rPr lang="en-US" sz="2400" dirty="0">
                <a:latin typeface="Arial-Rounded" panose="020B0500000000000000" pitchFamily="34" charset="0"/>
                <a:ea typeface="Arial-Rounded" panose="020B0500000000000000" pitchFamily="34" charset="0"/>
                <a:cs typeface="Arial-Rounded" panose="020B0500000000000000" pitchFamily="34" charset="0"/>
              </a:rPr>
              <a:t> ra</a:t>
            </a:r>
            <a:r>
              <a:rPr lang="vi-VN" sz="2400" dirty="0">
                <a:latin typeface="Arial-Rounded" panose="020B0500000000000000" pitchFamily="34" charset="0"/>
                <a:ea typeface="Arial-Rounded" panose="020B0500000000000000" pitchFamily="34" charset="0"/>
                <a:cs typeface="Arial-Rounded" panose="020B0500000000000000" pitchFamily="34" charset="0"/>
              </a:rPr>
              <a:t> nha.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A24DE19E-C05F-4F0A-81FC-15E48E3271D8}"/>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Sắm</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vai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lớp</a:t>
            </a:r>
            <a:endParaRPr lang="en-US" sz="6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EB21153A-EA77-41EC-B066-6102D6648F9C}"/>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923330"/>
          </a:xfrm>
          <a:prstGeom prst="rect">
            <a:avLst/>
          </a:prstGeom>
          <a:noFill/>
        </p:spPr>
        <p:txBody>
          <a:bodyPr wrap="square" rtlCol="0">
            <a:spAutoFit/>
          </a:bodyPr>
          <a:lstStyle/>
          <a:p>
            <a:r>
              <a:rPr lang="en-US" sz="5400">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25757" y="2693007"/>
            <a:ext cx="5556278"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kể</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vật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52982" y="4330025"/>
            <a:ext cx="6941574" cy="1077218"/>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sinh</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khai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giảng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2.</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Mục</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tiêu</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5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30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7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9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4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AA2663-58FC-4C32-8CE9-0370AFE83940}"/>
              </a:ext>
            </a:extLst>
          </p:cNvPr>
          <p:cNvSpPr/>
          <p:nvPr/>
        </p:nvSpPr>
        <p:spPr>
          <a:xfrm>
            <a:off x="609600" y="142240"/>
            <a:ext cx="944245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Rounded" panose="020B0500000000000000" charset="0"/>
                <a:cs typeface="Arial-Rounded" panose="020B0500000000000000" charset="0"/>
              </a:rPr>
              <a:t>Em đã chuẩn bị những gì để đón ngày khai trường?</a:t>
            </a:r>
          </a:p>
        </p:txBody>
      </p:sp>
      <p:pic>
        <p:nvPicPr>
          <p:cNvPr id="3" name="Content Placeholder 2">
            <a:extLst>
              <a:ext uri="{FF2B5EF4-FFF2-40B4-BE49-F238E27FC236}">
                <a16:creationId xmlns:a16="http://schemas.microsoft.com/office/drawing/2014/main" id="{65F10B19-2E3B-460C-A47E-0EABEB95401C}"/>
              </a:ext>
            </a:extLst>
          </p:cNvPr>
          <p:cNvPicPr>
            <a:picLocks noChangeAspect="1"/>
          </p:cNvPicPr>
          <p:nvPr/>
        </p:nvPicPr>
        <p:blipFill>
          <a:blip r:embed="rId3"/>
          <a:stretch>
            <a:fillRect/>
          </a:stretch>
        </p:blipFill>
        <p:spPr>
          <a:xfrm>
            <a:off x="219075" y="2675255"/>
            <a:ext cx="4017010" cy="2889250"/>
          </a:xfrm>
          <a:prstGeom prst="rect">
            <a:avLst/>
          </a:prstGeom>
        </p:spPr>
      </p:pic>
      <p:pic>
        <p:nvPicPr>
          <p:cNvPr id="4" name="Content Placeholder 4" descr="sach-van-4934-1612883932">
            <a:extLst>
              <a:ext uri="{FF2B5EF4-FFF2-40B4-BE49-F238E27FC236}">
                <a16:creationId xmlns:a16="http://schemas.microsoft.com/office/drawing/2014/main" id="{4517C5C6-1B53-4C67-AED3-3910E12F15F4}"/>
              </a:ext>
            </a:extLst>
          </p:cNvPr>
          <p:cNvPicPr>
            <a:picLocks noChangeAspect="1"/>
          </p:cNvPicPr>
          <p:nvPr/>
        </p:nvPicPr>
        <p:blipFill>
          <a:blip r:embed="rId4"/>
          <a:stretch>
            <a:fillRect/>
          </a:stretch>
        </p:blipFill>
        <p:spPr>
          <a:xfrm>
            <a:off x="4460240" y="2654935"/>
            <a:ext cx="4505325" cy="2929890"/>
          </a:xfrm>
          <a:prstGeom prst="rect">
            <a:avLst/>
          </a:prstGeom>
        </p:spPr>
      </p:pic>
      <p:pic>
        <p:nvPicPr>
          <p:cNvPr id="5" name="Picture 4">
            <a:extLst>
              <a:ext uri="{FF2B5EF4-FFF2-40B4-BE49-F238E27FC236}">
                <a16:creationId xmlns:a16="http://schemas.microsoft.com/office/drawing/2014/main" id="{A94F19B0-7A9B-4F73-8962-46179EED4F14}"/>
              </a:ext>
            </a:extLst>
          </p:cNvPr>
          <p:cNvPicPr>
            <a:picLocks noChangeAspect="1"/>
          </p:cNvPicPr>
          <p:nvPr/>
        </p:nvPicPr>
        <p:blipFill>
          <a:blip r:embed="rId5"/>
          <a:stretch>
            <a:fillRect/>
          </a:stretch>
        </p:blipFill>
        <p:spPr>
          <a:xfrm>
            <a:off x="9120505" y="2675255"/>
            <a:ext cx="3150870" cy="2889885"/>
          </a:xfrm>
          <a:prstGeom prst="rect">
            <a:avLst/>
          </a:prstGeom>
        </p:spPr>
      </p:pic>
      <p:pic>
        <p:nvPicPr>
          <p:cNvPr id="6" name="Content Placeholder 3" descr="logo">
            <a:extLst>
              <a:ext uri="{FF2B5EF4-FFF2-40B4-BE49-F238E27FC236}">
                <a16:creationId xmlns:a16="http://schemas.microsoft.com/office/drawing/2014/main" id="{A762960C-66A7-4EA6-9678-67E1CB603E6B}"/>
              </a:ext>
            </a:extLst>
          </p:cNvPr>
          <p:cNvPicPr>
            <a:picLocks noChangeAspect="1"/>
          </p:cNvPicPr>
          <p:nvPr/>
        </p:nvPicPr>
        <p:blipFill>
          <a:blip r:embed="rId6"/>
          <a:stretch>
            <a:fillRect/>
          </a:stretch>
        </p:blipFill>
        <p:spPr>
          <a:xfrm>
            <a:off x="10615295" y="-247015"/>
            <a:ext cx="1656080" cy="1691640"/>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pic>
        <p:nvPicPr>
          <p:cNvPr id="4" name="图片 2">
            <a:extLst>
              <a:ext uri="{FF2B5EF4-FFF2-40B4-BE49-F238E27FC236}">
                <a16:creationId xmlns:a16="http://schemas.microsoft.com/office/drawing/2014/main" id="{150C635B-BFDB-4CF0-8AE8-0C8F942DB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5358580" y="6154988"/>
            <a:ext cx="334296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37553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600">
                <a:solidFill>
                  <a:srgbClr val="FFC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a:solidFill>
                  <a:srgbClr val="FFC000"/>
                </a:solidFill>
                <a:latin typeface="Arial-Rounded" panose="020B0500000000000000" pitchFamily="34" charset="0"/>
                <a:ea typeface="Arial-Rounded" panose="020B0500000000000000" pitchFamily="34" charset="0"/>
                <a:cs typeface="Arial-Rounded" panose="020B0500000000000000" pitchFamily="34" charset="0"/>
              </a:rPr>
              <a:t>Ngày </a:t>
            </a:r>
            <a:r>
              <a:rPr lang="vi-VN" sz="26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rPr>
              <a:t>khai trường đã đến.</a:t>
            </a:r>
          </a:p>
          <a:p>
            <a:pPr algn="just"/>
            <a:r>
              <a:rPr lang="vi-VN" sz="26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en-US" sz="2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Tôi </a:t>
            </a:r>
            <a:r>
              <a:rPr lang="vi-VN" sz="2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en-US" sz="2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Chúng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 tranh nhau kể về chuyện ngày hè. Ngay cạnh chúng tôi, mấy em lớp 1 đang rụt rè níu chặt tay bố mẹ, thật giống tôi năm ngoái. Trước các em, tôi thấy mình lớn bổng lên. Tôi đã là học sinh lớp 2 rồi cơ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a:t>
            </a:r>
          </a:p>
          <a:p>
            <a:pPr algn="r"/>
            <a:r>
              <a:rPr lang="vi-VN" sz="2800" dirty="0">
                <a:latin typeface="Arial-Rounded" panose="020B0500000000000000" pitchFamily="34" charset="0"/>
                <a:ea typeface="Arial-Rounded" panose="020B0500000000000000" pitchFamily="34" charset="0"/>
                <a:cs typeface="Arial-Rounded" panose="020B0500000000000000" pitchFamily="34" charset="0"/>
              </a:rPr>
              <a:t>(</a:t>
            </a:r>
            <a:r>
              <a:rPr lang="vi-VN" sz="2600" dirty="0">
                <a:latin typeface="Arial-Rounded" panose="020B0500000000000000" pitchFamily="34" charset="0"/>
                <a:ea typeface="Arial-Rounded" panose="020B0500000000000000" pitchFamily="34" charset="0"/>
                <a:cs typeface="Arial-Rounded" panose="020B0500000000000000" pitchFamily="34" charset="0"/>
              </a:rPr>
              <a:t>Văn Giá)</a:t>
            </a:r>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sinh</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419600" y="6154988"/>
            <a:ext cx="4185920"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chia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664D798A-80EB-4881-BD0D-857145381120}"/>
              </a:ext>
            </a:extLst>
          </p:cNvPr>
          <p:cNvSpPr/>
          <p:nvPr/>
        </p:nvSpPr>
        <p:spPr>
          <a:xfrm>
            <a:off x="727587" y="1071716"/>
            <a:ext cx="10736826"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66561F34-BE39-40A1-ACF3-B692960A0159}"/>
              </a:ext>
            </a:extLst>
          </p:cNvPr>
          <p:cNvSpPr/>
          <p:nvPr/>
        </p:nvSpPr>
        <p:spPr>
          <a:xfrm>
            <a:off x="137652" y="914399"/>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13" name="Rectangle: Rounded Corners 12">
            <a:extLst>
              <a:ext uri="{FF2B5EF4-FFF2-40B4-BE49-F238E27FC236}">
                <a16:creationId xmlns:a16="http://schemas.microsoft.com/office/drawing/2014/main" id="{45378A5D-6943-4B14-8F92-489DFBB9F39F}"/>
              </a:ext>
            </a:extLst>
          </p:cNvPr>
          <p:cNvSpPr/>
          <p:nvPr/>
        </p:nvSpPr>
        <p:spPr>
          <a:xfrm>
            <a:off x="629263" y="2812024"/>
            <a:ext cx="10835149"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53E9DF6F-2883-4F99-89C3-C1DCEF9C5807}"/>
              </a:ext>
            </a:extLst>
          </p:cNvPr>
          <p:cNvSpPr/>
          <p:nvPr/>
        </p:nvSpPr>
        <p:spPr>
          <a:xfrm>
            <a:off x="105696" y="2723535"/>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
        <p:nvSpPr>
          <p:cNvPr id="15" name="Rectangle: Rounded Corners 14">
            <a:extLst>
              <a:ext uri="{FF2B5EF4-FFF2-40B4-BE49-F238E27FC236}">
                <a16:creationId xmlns:a16="http://schemas.microsoft.com/office/drawing/2014/main" id="{EDD4EB8C-8D96-47DD-B7FE-63257F1F0D39}"/>
              </a:ext>
            </a:extLst>
          </p:cNvPr>
          <p:cNvSpPr/>
          <p:nvPr/>
        </p:nvSpPr>
        <p:spPr>
          <a:xfrm>
            <a:off x="695630" y="4444441"/>
            <a:ext cx="10835149" cy="1582993"/>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16D46623-A5B2-4673-B673-B2662F1B8D01}"/>
              </a:ext>
            </a:extLst>
          </p:cNvPr>
          <p:cNvSpPr/>
          <p:nvPr/>
        </p:nvSpPr>
        <p:spPr>
          <a:xfrm>
            <a:off x="172063" y="4463843"/>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25466493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3" grpId="0" animBg="1"/>
      <p:bldP spid="14" grpId="0" animBg="1"/>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6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algn="just"/>
            <a:r>
              <a:rPr lang="vi-VN" sz="26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en-US" sz="2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sz="2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en-US"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a:t>
            </a:r>
          </a:p>
          <a:p>
            <a:pPr algn="r"/>
            <a:r>
              <a:rPr lang="vi-VN" sz="2800" dirty="0">
                <a:latin typeface="Arial-Rounded" panose="020B0500000000000000" pitchFamily="34" charset="0"/>
                <a:ea typeface="Arial-Rounded" panose="020B0500000000000000" pitchFamily="34" charset="0"/>
                <a:cs typeface="Arial-Rounded" panose="020B0500000000000000" pitchFamily="34" charset="0"/>
              </a:rPr>
              <a:t>(</a:t>
            </a:r>
            <a:r>
              <a:rPr lang="vi-VN" sz="2600" dirty="0">
                <a:latin typeface="Arial-Rounded" panose="020B0500000000000000" pitchFamily="34" charset="0"/>
                <a:ea typeface="Arial-Rounded" panose="020B0500000000000000" pitchFamily="34" charset="0"/>
                <a:cs typeface="Arial-Rounded" panose="020B0500000000000000" pitchFamily="34" charset="0"/>
              </a:rPr>
              <a:t>Văn Giá)</a:t>
            </a:r>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sinh</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r>
              <a:rPr lang="en-US" sz="3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3687096" y="6154988"/>
            <a:ext cx="2408903"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theo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a:extLst>
              <a:ext uri="{FF2B5EF4-FFF2-40B4-BE49-F238E27FC236}">
                <a16:creationId xmlns:a16="http://schemas.microsoft.com/office/drawing/2014/main" id="{66561F34-BE39-40A1-ACF3-B692960A0159}"/>
              </a:ext>
            </a:extLst>
          </p:cNvPr>
          <p:cNvSpPr/>
          <p:nvPr/>
        </p:nvSpPr>
        <p:spPr>
          <a:xfrm>
            <a:off x="137652" y="914399"/>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14" name="Oval 13">
            <a:extLst>
              <a:ext uri="{FF2B5EF4-FFF2-40B4-BE49-F238E27FC236}">
                <a16:creationId xmlns:a16="http://schemas.microsoft.com/office/drawing/2014/main" id="{53E9DF6F-2883-4F99-89C3-C1DCEF9C5807}"/>
              </a:ext>
            </a:extLst>
          </p:cNvPr>
          <p:cNvSpPr/>
          <p:nvPr/>
        </p:nvSpPr>
        <p:spPr>
          <a:xfrm>
            <a:off x="105696" y="2723535"/>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
        <p:nvSpPr>
          <p:cNvPr id="18" name="Oval 17">
            <a:extLst>
              <a:ext uri="{FF2B5EF4-FFF2-40B4-BE49-F238E27FC236}">
                <a16:creationId xmlns:a16="http://schemas.microsoft.com/office/drawing/2014/main" id="{16D46623-A5B2-4673-B673-B2662F1B8D01}"/>
              </a:ext>
            </a:extLst>
          </p:cNvPr>
          <p:cNvSpPr/>
          <p:nvPr/>
        </p:nvSpPr>
        <p:spPr>
          <a:xfrm>
            <a:off x="172063" y="4463843"/>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1932228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4"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8975320" y="1514168"/>
            <a:ext cx="2432416" cy="1784338"/>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矩形 36"/>
          <p:cNvSpPr/>
          <p:nvPr/>
        </p:nvSpPr>
        <p:spPr>
          <a:xfrm>
            <a:off x="9573702" y="1693549"/>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níu</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椭圆形标注 1"/>
          <p:cNvSpPr/>
          <p:nvPr/>
        </p:nvSpPr>
        <p:spPr>
          <a:xfrm>
            <a:off x="3669201" y="1434855"/>
            <a:ext cx="2118051"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605589"/>
            <a:ext cx="2571768"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6209630" y="125852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862629" y="1601943"/>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823867" y="1502308"/>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rốt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rít</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6483937" y="1244470"/>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rụt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rè</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467" y="3793450"/>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532" y="3882914"/>
            <a:ext cx="1545893" cy="243216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567"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550489" y="444536"/>
            <a:ext cx="5388077" cy="830997"/>
          </a:xfrm>
          <a:prstGeom prst="rect">
            <a:avLst/>
          </a:prstGeom>
          <a:noFill/>
        </p:spPr>
        <p:txBody>
          <a:bodyPr wrap="square" rtlCol="0">
            <a:spAutoFit/>
          </a:bodyPr>
          <a:lstStyle/>
          <a:p>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anim calcmode="lin" valueType="num">
                                      <p:cBhvr>
                                        <p:cTn id="31" dur="300" fill="hold"/>
                                        <p:tgtEl>
                                          <p:spTgt spid="4"/>
                                        </p:tgtEl>
                                        <p:attrNameLst>
                                          <p:attrName>ppt_x</p:attrName>
                                        </p:attrNameLst>
                                      </p:cBhvr>
                                      <p:tavLst>
                                        <p:tav tm="0">
                                          <p:val>
                                            <p:strVal val="#ppt_x"/>
                                          </p:val>
                                        </p:tav>
                                        <p:tav tm="100000">
                                          <p:val>
                                            <p:strVal val="#ppt_x"/>
                                          </p:val>
                                        </p:tav>
                                      </p:tavLst>
                                    </p:anim>
                                    <p:anim calcmode="lin" valueType="num">
                                      <p:cBhvr>
                                        <p:cTn id="32" dur="3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6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300"/>
                                        <p:tgtEl>
                                          <p:spTgt spid="2"/>
                                        </p:tgtEl>
                                      </p:cBhvr>
                                    </p:animEffect>
                                    <p:anim calcmode="lin" valueType="num">
                                      <p:cBhvr>
                                        <p:cTn id="41" dur="300" fill="hold"/>
                                        <p:tgtEl>
                                          <p:spTgt spid="2"/>
                                        </p:tgtEl>
                                        <p:attrNameLst>
                                          <p:attrName>ppt_x</p:attrName>
                                        </p:attrNameLst>
                                      </p:cBhvr>
                                      <p:tavLst>
                                        <p:tav tm="0">
                                          <p:val>
                                            <p:strVal val="#ppt_x"/>
                                          </p:val>
                                        </p:tav>
                                        <p:tav tm="100000">
                                          <p:val>
                                            <p:strVal val="#ppt_x"/>
                                          </p:val>
                                        </p:tav>
                                      </p:tavLst>
                                    </p:anim>
                                    <p:anim calcmode="lin" valueType="num">
                                      <p:cBhvr>
                                        <p:cTn id="42" dur="3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anim calcmode="lin" valueType="num">
                                      <p:cBhvr>
                                        <p:cTn id="51" dur="300" fill="hold"/>
                                        <p:tgtEl>
                                          <p:spTgt spid="10"/>
                                        </p:tgtEl>
                                        <p:attrNameLst>
                                          <p:attrName>ppt_x</p:attrName>
                                        </p:attrNameLst>
                                      </p:cBhvr>
                                      <p:tavLst>
                                        <p:tav tm="0">
                                          <p:val>
                                            <p:strVal val="#ppt_x"/>
                                          </p:val>
                                        </p:tav>
                                        <p:tav tm="100000">
                                          <p:val>
                                            <p:strVal val="#ppt_x"/>
                                          </p:val>
                                        </p:tav>
                                      </p:tavLst>
                                    </p:anim>
                                    <p:anim calcmode="lin" valueType="num">
                                      <p:cBhvr>
                                        <p:cTn id="52" dur="3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7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42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anim calcmode="lin" valueType="num">
                                      <p:cBhvr>
                                        <p:cTn id="61" dur="300" fill="hold"/>
                                        <p:tgtEl>
                                          <p:spTgt spid="3"/>
                                        </p:tgtEl>
                                        <p:attrNameLst>
                                          <p:attrName>ppt_x</p:attrName>
                                        </p:attrNameLst>
                                      </p:cBhvr>
                                      <p:tavLst>
                                        <p:tav tm="0">
                                          <p:val>
                                            <p:strVal val="#ppt_x"/>
                                          </p:val>
                                        </p:tav>
                                        <p:tav tm="100000">
                                          <p:val>
                                            <p:strVal val="#ppt_x"/>
                                          </p:val>
                                        </p:tav>
                                      </p:tavLst>
                                    </p:anim>
                                    <p:anim calcmode="lin" valueType="num">
                                      <p:cBhvr>
                                        <p:cTn id="62" dur="300" fill="hold"/>
                                        <p:tgtEl>
                                          <p:spTgt spid="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P spid="5"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1845</Words>
  <Application>Microsoft Office PowerPoint</Application>
  <PresentationFormat>Widescreen</PresentationFormat>
  <Paragraphs>152</Paragraphs>
  <Slides>25</Slides>
  <Notes>25</Notes>
  <HiddenSlides>0</HiddenSlides>
  <MMClips>1</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25</vt:i4>
      </vt:variant>
    </vt:vector>
  </HeadingPairs>
  <TitlesOfParts>
    <vt:vector size="41" baseType="lpstr">
      <vt:lpstr>微软雅黑</vt:lpstr>
      <vt:lpstr>宋体</vt:lpstr>
      <vt:lpstr>Arial</vt:lpstr>
      <vt:lpstr>Arial-Rounded</vt:lpstr>
      <vt:lpstr>Calibri</vt:lpstr>
      <vt:lpstr>等线</vt:lpstr>
      <vt:lpstr>等线 Light</vt:lpstr>
      <vt:lpstr>Times New Roman</vt:lpstr>
      <vt:lpstr>Wingdings</vt:lpstr>
      <vt:lpstr>华康少女文字W5(P)</vt:lpstr>
      <vt:lpstr>包图主题2</vt:lpstr>
      <vt:lpstr>Office 主题​​</vt:lpstr>
      <vt:lpstr>1_Office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40</cp:revision>
  <dcterms:created xsi:type="dcterms:W3CDTF">2021-07-22T13:53:27Z</dcterms:created>
  <dcterms:modified xsi:type="dcterms:W3CDTF">2025-09-07T10:18:16Z</dcterms:modified>
</cp:coreProperties>
</file>