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40" r:id="rId7"/>
    <p:sldMasterId id="2147483752" r:id="rId8"/>
    <p:sldMasterId id="2147483777" r:id="rId9"/>
    <p:sldMasterId id="2147483789" r:id="rId10"/>
  </p:sldMasterIdLst>
  <p:notesMasterIdLst>
    <p:notesMasterId r:id="rId18"/>
  </p:notesMasterIdLst>
  <p:sldIdLst>
    <p:sldId id="259" r:id="rId11"/>
    <p:sldId id="331" r:id="rId12"/>
    <p:sldId id="375" r:id="rId13"/>
    <p:sldId id="376" r:id="rId14"/>
    <p:sldId id="295" r:id="rId15"/>
    <p:sldId id="35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10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820066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889724" cy="741364"/>
            <a:chOff x="708943" y="6018639"/>
            <a:chExt cx="5825836" cy="7413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639341" y="1624798"/>
            <a:ext cx="5064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09468" y="2652288"/>
            <a:ext cx="5064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4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631505" y="1000398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792224" y="2350008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Mai Thu Trang, năm nay mình bảy tuổi. Hiện nay mình đang học lớp 2 trường Tiểu học Dịch Vọng A</a:t>
            </a:r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56264" y="1580225"/>
            <a:ext cx="65605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231</Words>
  <Application>Microsoft Office PowerPoint</Application>
  <PresentationFormat>Widescreen</PresentationFormat>
  <Paragraphs>29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</vt:i4>
      </vt:variant>
    </vt:vector>
  </HeadingPairs>
  <TitlesOfParts>
    <vt:vector size="32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华康少女文字W5(P)</vt:lpstr>
      <vt:lpstr>汉仪跳跳体简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2021-07-24T02:29:38Z</dcterms:created>
  <dcterms:modified xsi:type="dcterms:W3CDTF">2025-09-07T10:30:10Z</dcterms:modified>
</cp:coreProperties>
</file>