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45" r:id="rId6"/>
  </p:sldMasterIdLst>
  <p:notesMasterIdLst>
    <p:notesMasterId r:id="rId14"/>
  </p:notesMasterIdLst>
  <p:sldIdLst>
    <p:sldId id="257" r:id="rId7"/>
    <p:sldId id="522" r:id="rId8"/>
    <p:sldId id="2923" r:id="rId9"/>
    <p:sldId id="2910" r:id="rId10"/>
    <p:sldId id="2920" r:id="rId11"/>
    <p:sldId id="267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11858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183</Words>
  <Application>Microsoft Office PowerPoint</Application>
  <PresentationFormat>Widescreen</PresentationFormat>
  <Paragraphs>36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微软雅黑</vt:lpstr>
      <vt:lpstr>SimSun</vt:lpstr>
      <vt:lpstr>SimSun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2021-07-24T02:57:34Z</dcterms:created>
  <dcterms:modified xsi:type="dcterms:W3CDTF">2025-09-07T10:31:54Z</dcterms:modified>
</cp:coreProperties>
</file>