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3" r:id="rId4"/>
    <p:sldMasterId id="2147483723" r:id="rId5"/>
  </p:sldMasterIdLst>
  <p:notesMasterIdLst>
    <p:notesMasterId r:id="rId16"/>
  </p:notesMasterIdLst>
  <p:sldIdLst>
    <p:sldId id="259" r:id="rId6"/>
    <p:sldId id="297" r:id="rId7"/>
    <p:sldId id="295" r:id="rId8"/>
    <p:sldId id="344" r:id="rId9"/>
    <p:sldId id="257" r:id="rId10"/>
    <p:sldId id="374" r:id="rId11"/>
    <p:sldId id="375" r:id="rId12"/>
    <p:sldId id="376" r:id="rId13"/>
    <p:sldId id="379" r:id="rId14"/>
    <p:sldId id="35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1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94EBC-B848-4244-8883-42C03EC9DA06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AFE31-D495-41D4-B797-914619C3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6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027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157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988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706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258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51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545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490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6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17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83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60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32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47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77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0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470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44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37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83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FF3A7C-AD87-4FD5-B36B-820E975C156B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9847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32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30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0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4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13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47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7402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2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66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57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84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35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07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35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46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10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96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5308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46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67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763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533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991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776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740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611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556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8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3652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905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584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1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25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64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28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191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74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68937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830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26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5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1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1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404759" y="772054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481487" y="65825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7829320" y="1456899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7854D3-9C9C-4370-ABE5-4B27E2737DD0}"/>
              </a:ext>
            </a:extLst>
          </p:cNvPr>
          <p:cNvSpPr/>
          <p:nvPr/>
        </p:nvSpPr>
        <p:spPr>
          <a:xfrm>
            <a:off x="1337399" y="3197422"/>
            <a:ext cx="690088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8800" b="1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8800" b="1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C5EF80-AD52-4F15-BB79-9CE6490CA7F7}"/>
              </a:ext>
            </a:extLst>
          </p:cNvPr>
          <p:cNvSpPr txBox="1"/>
          <p:nvPr/>
        </p:nvSpPr>
        <p:spPr>
          <a:xfrm>
            <a:off x="914400" y="73476"/>
            <a:ext cx="11200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Bài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giảng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thiết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kế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bởi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: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Hương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Thảo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- tranthao121004@gmail.com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-29682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 bldLvl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7366578" y="3252718"/>
            <a:ext cx="4731798" cy="3759028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719208" y="1445087"/>
            <a:ext cx="98972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en-US" sz="48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4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4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</a:t>
            </a:r>
          </a:p>
          <a:p>
            <a:pPr lvl="0" algn="ctr"/>
            <a:r>
              <a:rPr lang="en-US" sz="4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4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đáng</a:t>
            </a:r>
            <a:r>
              <a:rPr lang="en-US" sz="4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4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4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4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4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DB958F-F643-4B27-8A4C-3BA507DD2E1D}"/>
              </a:ext>
            </a:extLst>
          </p:cNvPr>
          <p:cNvSpPr/>
          <p:nvPr/>
        </p:nvSpPr>
        <p:spPr>
          <a:xfrm>
            <a:off x="1623915" y="3058424"/>
            <a:ext cx="83519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en-US" sz="48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48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48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48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8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48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48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8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en-US" sz="4800" b="1" i="1" u="none" strike="noStrike" kern="1200" cap="none" spc="0" normalizeH="0" baseline="0" noProof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88" descr="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84" y="1177326"/>
            <a:ext cx="11513574" cy="540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89" descr="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300">
            <a:off x="-2622533" y="6284612"/>
            <a:ext cx="1274233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90" descr="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5928" y="6943724"/>
            <a:ext cx="2252133" cy="109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91" descr="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7050">
            <a:off x="-406917" y="6872411"/>
            <a:ext cx="1661583" cy="80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360安全浏览器下载\六一\Nipic_2531170_b95b5e79d8a6cffe\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2931" y="440024"/>
            <a:ext cx="2177371" cy="299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CAFB1A-1105-42F1-9EF7-70F318F59EB3}"/>
              </a:ext>
            </a:extLst>
          </p:cNvPr>
          <p:cNvSpPr txBox="1"/>
          <p:nvPr/>
        </p:nvSpPr>
        <p:spPr>
          <a:xfrm>
            <a:off x="3630168" y="2350008"/>
            <a:ext cx="6208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E5C68F-3035-4666-8332-C8AAB9607572}"/>
              </a:ext>
            </a:extLst>
          </p:cNvPr>
          <p:cNvSpPr txBox="1"/>
          <p:nvPr/>
        </p:nvSpPr>
        <p:spPr>
          <a:xfrm>
            <a:off x="3630168" y="3353831"/>
            <a:ext cx="6922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nn-NO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tranh có những ai?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0D38CD-1A58-41A9-92B7-294E49A17E15}"/>
              </a:ext>
            </a:extLst>
          </p:cNvPr>
          <p:cNvSpPr txBox="1"/>
          <p:nvPr/>
        </p:nvSpPr>
        <p:spPr>
          <a:xfrm>
            <a:off x="3712464" y="4337349"/>
            <a:ext cx="6839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 người đang làm gì?</a:t>
            </a:r>
            <a:endParaRPr lang="nn-NO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52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6.58017E-7 L 0.30851 -0.2718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4" y="-1359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10565E-6 L 0.36493 -0.3324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7" y="-1662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16435E-6 L 0.81181 -0.8056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90" y="-40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6493806" y="3512026"/>
            <a:ext cx="5635036" cy="3556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139A1-FFB6-4ED7-90BB-B1C22E2100FA}"/>
              </a:ext>
            </a:extLst>
          </p:cNvPr>
          <p:cNvSpPr txBox="1"/>
          <p:nvPr/>
        </p:nvSpPr>
        <p:spPr>
          <a:xfrm>
            <a:off x="263790" y="968177"/>
            <a:ext cx="113460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8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8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8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8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8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8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8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8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A93B87-F5A0-4D85-A8D9-55030CD8BD6B}"/>
              </a:ext>
            </a:extLst>
          </p:cNvPr>
          <p:cNvSpPr txBox="1"/>
          <p:nvPr/>
        </p:nvSpPr>
        <p:spPr>
          <a:xfrm>
            <a:off x="62144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1286C1E-0C04-47B7-96A9-58B87FCD099D}"/>
              </a:ext>
            </a:extLst>
          </p:cNvPr>
          <p:cNvSpPr/>
          <p:nvPr/>
        </p:nvSpPr>
        <p:spPr>
          <a:xfrm>
            <a:off x="895739" y="2668555"/>
            <a:ext cx="5635036" cy="8304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7BA6E-1DC4-4D13-A697-F34D01BCBA38}"/>
              </a:ext>
            </a:extLst>
          </p:cNvPr>
          <p:cNvSpPr/>
          <p:nvPr/>
        </p:nvSpPr>
        <p:spPr>
          <a:xfrm>
            <a:off x="895739" y="3802047"/>
            <a:ext cx="5635036" cy="10105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085D38-4B03-4165-9115-E401F1367C9E}"/>
              </a:ext>
            </a:extLst>
          </p:cNvPr>
          <p:cNvSpPr/>
          <p:nvPr/>
        </p:nvSpPr>
        <p:spPr>
          <a:xfrm>
            <a:off x="895739" y="4990392"/>
            <a:ext cx="5635036" cy="8304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CD261-C0C6-4F9B-9627-8BC42574CEBD}"/>
              </a:ext>
            </a:extLst>
          </p:cNvPr>
          <p:cNvSpPr txBox="1"/>
          <p:nvPr/>
        </p:nvSpPr>
        <p:spPr>
          <a:xfrm>
            <a:off x="7460197" y="1602658"/>
            <a:ext cx="38960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US" sz="6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6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1153A-EA77-41EC-B066-6102D6648F9C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401464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2000">
        <p15:prstTrans prst="origami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7366578" y="3252718"/>
            <a:ext cx="4731798" cy="3759028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247266" y="1393006"/>
            <a:ext cx="110914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vi-VN" sz="40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2:</a:t>
            </a:r>
            <a:endParaRPr lang="en-US" sz="40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ctr"/>
            <a:r>
              <a:rPr lang="vi-VN" sz="40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 xúc của em khi trở lại trường sau kì nghỉ hè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6656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CD261-C0C6-4F9B-9627-8BC42574CEBD}"/>
              </a:ext>
            </a:extLst>
          </p:cNvPr>
          <p:cNvSpPr txBox="1"/>
          <p:nvPr/>
        </p:nvSpPr>
        <p:spPr>
          <a:xfrm>
            <a:off x="6731225" y="2001520"/>
            <a:ext cx="47175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Sau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1153A-EA77-41EC-B066-6102D6648F9C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211067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7366578" y="3252718"/>
            <a:ext cx="4731798" cy="3759028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799502" y="1393006"/>
            <a:ext cx="99870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kumimoji="0" lang="vi-VN" sz="48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ctr"/>
            <a:r>
              <a:rPr lang="vi-VN" sz="4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vi-VN" sz="4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iết 2-3 câu về kì nghỉ hè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7423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6493806" y="3512026"/>
            <a:ext cx="5635036" cy="35566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A93B87-F5A0-4D85-A8D9-55030CD8BD6B}"/>
              </a:ext>
            </a:extLst>
          </p:cNvPr>
          <p:cNvSpPr txBox="1"/>
          <p:nvPr/>
        </p:nvSpPr>
        <p:spPr>
          <a:xfrm>
            <a:off x="62144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D038A8-6412-4516-AF6A-C029C2F0A41D}"/>
              </a:ext>
            </a:extLst>
          </p:cNvPr>
          <p:cNvSpPr/>
          <p:nvPr/>
        </p:nvSpPr>
        <p:spPr>
          <a:xfrm>
            <a:off x="1129003" y="1350132"/>
            <a:ext cx="9311951" cy="2286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vi-V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ột hoạt động em thích nhất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vi-V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ột nơi em từng đến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vi-V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ảm xúc, suy nghĩ của em trong kì nghỉ hè, …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41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301</Words>
  <Application>Microsoft Office PowerPoint</Application>
  <PresentationFormat>Widescreen</PresentationFormat>
  <Paragraphs>46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宋体</vt:lpstr>
      <vt:lpstr>Arial</vt:lpstr>
      <vt:lpstr>Arial-Rounded</vt:lpstr>
      <vt:lpstr>Calibri</vt:lpstr>
      <vt:lpstr>Calibri Light</vt:lpstr>
      <vt:lpstr>等线</vt:lpstr>
      <vt:lpstr>等线 Light</vt:lpstr>
      <vt:lpstr>Times New Roman</vt:lpstr>
      <vt:lpstr>华康少女文字W5(P)</vt:lpstr>
      <vt:lpstr>1_Office 主题​​</vt:lpstr>
      <vt:lpstr>2_Office 主题​​</vt:lpstr>
      <vt:lpstr>1_Office 主题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9</cp:revision>
  <dcterms:created xsi:type="dcterms:W3CDTF">2021-07-23T04:01:03Z</dcterms:created>
  <dcterms:modified xsi:type="dcterms:W3CDTF">2025-09-07T10:19:37Z</dcterms:modified>
</cp:coreProperties>
</file>