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692" r:id="rId2"/>
    <p:sldMasterId id="2147483705" r:id="rId3"/>
    <p:sldMasterId id="2147483712" r:id="rId4"/>
  </p:sldMasterIdLst>
  <p:notesMasterIdLst>
    <p:notesMasterId r:id="rId16"/>
  </p:notesMasterIdLst>
  <p:handoutMasterIdLst>
    <p:handoutMasterId r:id="rId17"/>
  </p:handoutMasterIdLst>
  <p:sldIdLst>
    <p:sldId id="257" r:id="rId5"/>
    <p:sldId id="2007577113" r:id="rId6"/>
    <p:sldId id="2007577114" r:id="rId7"/>
    <p:sldId id="323" r:id="rId8"/>
    <p:sldId id="316" r:id="rId9"/>
    <p:sldId id="324" r:id="rId10"/>
    <p:sldId id="325" r:id="rId11"/>
    <p:sldId id="326" r:id="rId12"/>
    <p:sldId id="327" r:id="rId13"/>
    <p:sldId id="328" r:id="rId14"/>
    <p:sldId id="33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47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E5AC8F-3EBA-49F6-BE56-16AFF91940C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8号-创中黑" panose="00000500000000000000" charset="-122"/>
              <a:ea typeface="字魂58号-创中黑" panose="00000500000000000000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829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5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8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9"/>
            <a:ext cx="3028932" cy="384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3" y="983094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2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21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5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1" y="6560137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80523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8" y="2004298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1"/>
            <a:ext cx="2842230" cy="2927641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6" y="651788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22527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2" y="202019"/>
            <a:ext cx="11738344" cy="6507126"/>
          </a:xfrm>
          <a:custGeom>
            <a:avLst/>
            <a:gdLst>
              <a:gd name="connsiteX0" fmla="*/ 0 w 11738344"/>
              <a:gd name="connsiteY0" fmla="*/ 0 h 6507126"/>
              <a:gd name="connsiteX1" fmla="*/ 586917 w 11738344"/>
              <a:gd name="connsiteY1" fmla="*/ 0 h 6507126"/>
              <a:gd name="connsiteX2" fmla="*/ 939068 w 11738344"/>
              <a:gd name="connsiteY2" fmla="*/ 0 h 6507126"/>
              <a:gd name="connsiteX3" fmla="*/ 1525985 w 11738344"/>
              <a:gd name="connsiteY3" fmla="*/ 0 h 6507126"/>
              <a:gd name="connsiteX4" fmla="*/ 1760752 w 11738344"/>
              <a:gd name="connsiteY4" fmla="*/ 0 h 6507126"/>
              <a:gd name="connsiteX5" fmla="*/ 2347669 w 11738344"/>
              <a:gd name="connsiteY5" fmla="*/ 0 h 6507126"/>
              <a:gd name="connsiteX6" fmla="*/ 3051969 w 11738344"/>
              <a:gd name="connsiteY6" fmla="*/ 0 h 6507126"/>
              <a:gd name="connsiteX7" fmla="*/ 3521503 w 11738344"/>
              <a:gd name="connsiteY7" fmla="*/ 0 h 6507126"/>
              <a:gd name="connsiteX8" fmla="*/ 3756270 w 11738344"/>
              <a:gd name="connsiteY8" fmla="*/ 0 h 6507126"/>
              <a:gd name="connsiteX9" fmla="*/ 4577954 w 11738344"/>
              <a:gd name="connsiteY9" fmla="*/ 0 h 6507126"/>
              <a:gd name="connsiteX10" fmla="*/ 5164871 w 11738344"/>
              <a:gd name="connsiteY10" fmla="*/ 0 h 6507126"/>
              <a:gd name="connsiteX11" fmla="*/ 5751789 w 11738344"/>
              <a:gd name="connsiteY11" fmla="*/ 0 h 6507126"/>
              <a:gd name="connsiteX12" fmla="*/ 6221322 w 11738344"/>
              <a:gd name="connsiteY12" fmla="*/ 0 h 6507126"/>
              <a:gd name="connsiteX13" fmla="*/ 7043006 w 11738344"/>
              <a:gd name="connsiteY13" fmla="*/ 0 h 6507126"/>
              <a:gd name="connsiteX14" fmla="*/ 7277773 w 11738344"/>
              <a:gd name="connsiteY14" fmla="*/ 0 h 6507126"/>
              <a:gd name="connsiteX15" fmla="*/ 7629924 w 11738344"/>
              <a:gd name="connsiteY15" fmla="*/ 0 h 6507126"/>
              <a:gd name="connsiteX16" fmla="*/ 8216841 w 11738344"/>
              <a:gd name="connsiteY16" fmla="*/ 0 h 6507126"/>
              <a:gd name="connsiteX17" fmla="*/ 9038525 w 11738344"/>
              <a:gd name="connsiteY17" fmla="*/ 0 h 6507126"/>
              <a:gd name="connsiteX18" fmla="*/ 9273292 w 11738344"/>
              <a:gd name="connsiteY18" fmla="*/ 0 h 6507126"/>
              <a:gd name="connsiteX19" fmla="*/ 9742826 w 11738344"/>
              <a:gd name="connsiteY19" fmla="*/ 0 h 6507126"/>
              <a:gd name="connsiteX20" fmla="*/ 10564510 w 11738344"/>
              <a:gd name="connsiteY20" fmla="*/ 0 h 6507126"/>
              <a:gd name="connsiteX21" fmla="*/ 11151427 w 11738344"/>
              <a:gd name="connsiteY21" fmla="*/ 0 h 6507126"/>
              <a:gd name="connsiteX22" fmla="*/ 11738344 w 11738344"/>
              <a:gd name="connsiteY22" fmla="*/ 0 h 6507126"/>
              <a:gd name="connsiteX23" fmla="*/ 11738344 w 11738344"/>
              <a:gd name="connsiteY23" fmla="*/ 721699 h 6507126"/>
              <a:gd name="connsiteX24" fmla="*/ 11738344 w 11738344"/>
              <a:gd name="connsiteY24" fmla="*/ 1183114 h 6507126"/>
              <a:gd name="connsiteX25" fmla="*/ 11738344 w 11738344"/>
              <a:gd name="connsiteY25" fmla="*/ 1644528 h 6507126"/>
              <a:gd name="connsiteX26" fmla="*/ 11738344 w 11738344"/>
              <a:gd name="connsiteY26" fmla="*/ 2236085 h 6507126"/>
              <a:gd name="connsiteX27" fmla="*/ 11738344 w 11738344"/>
              <a:gd name="connsiteY27" fmla="*/ 2827642 h 6507126"/>
              <a:gd name="connsiteX28" fmla="*/ 11738344 w 11738344"/>
              <a:gd name="connsiteY28" fmla="*/ 3223985 h 6507126"/>
              <a:gd name="connsiteX29" fmla="*/ 11738344 w 11738344"/>
              <a:gd name="connsiteY29" fmla="*/ 3815542 h 6507126"/>
              <a:gd name="connsiteX30" fmla="*/ 11738344 w 11738344"/>
              <a:gd name="connsiteY30" fmla="*/ 4537241 h 6507126"/>
              <a:gd name="connsiteX31" fmla="*/ 11738344 w 11738344"/>
              <a:gd name="connsiteY31" fmla="*/ 4998656 h 6507126"/>
              <a:gd name="connsiteX32" fmla="*/ 11738344 w 11738344"/>
              <a:gd name="connsiteY32" fmla="*/ 5394999 h 6507126"/>
              <a:gd name="connsiteX33" fmla="*/ 11738344 w 11738344"/>
              <a:gd name="connsiteY33" fmla="*/ 5986556 h 6507126"/>
              <a:gd name="connsiteX34" fmla="*/ 11738344 w 11738344"/>
              <a:gd name="connsiteY34" fmla="*/ 6507126 h 6507126"/>
              <a:gd name="connsiteX35" fmla="*/ 11034043 w 11738344"/>
              <a:gd name="connsiteY35" fmla="*/ 6507126 h 6507126"/>
              <a:gd name="connsiteX36" fmla="*/ 10799276 w 11738344"/>
              <a:gd name="connsiteY36" fmla="*/ 6507126 h 6507126"/>
              <a:gd name="connsiteX37" fmla="*/ 10094976 w 11738344"/>
              <a:gd name="connsiteY37" fmla="*/ 6507126 h 6507126"/>
              <a:gd name="connsiteX38" fmla="*/ 9860209 w 11738344"/>
              <a:gd name="connsiteY38" fmla="*/ 6507126 h 6507126"/>
              <a:gd name="connsiteX39" fmla="*/ 9155908 w 11738344"/>
              <a:gd name="connsiteY39" fmla="*/ 6507126 h 6507126"/>
              <a:gd name="connsiteX40" fmla="*/ 8803758 w 11738344"/>
              <a:gd name="connsiteY40" fmla="*/ 6507126 h 6507126"/>
              <a:gd name="connsiteX41" fmla="*/ 8334224 w 11738344"/>
              <a:gd name="connsiteY41" fmla="*/ 6507126 h 6507126"/>
              <a:gd name="connsiteX42" fmla="*/ 8099457 w 11738344"/>
              <a:gd name="connsiteY42" fmla="*/ 6507126 h 6507126"/>
              <a:gd name="connsiteX43" fmla="*/ 7629924 w 11738344"/>
              <a:gd name="connsiteY43" fmla="*/ 6507126 h 6507126"/>
              <a:gd name="connsiteX44" fmla="*/ 6808240 w 11738344"/>
              <a:gd name="connsiteY44" fmla="*/ 6507126 h 6507126"/>
              <a:gd name="connsiteX45" fmla="*/ 6573473 w 11738344"/>
              <a:gd name="connsiteY45" fmla="*/ 6507126 h 6507126"/>
              <a:gd name="connsiteX46" fmla="*/ 5869172 w 11738344"/>
              <a:gd name="connsiteY46" fmla="*/ 6507126 h 6507126"/>
              <a:gd name="connsiteX47" fmla="*/ 5282255 w 11738344"/>
              <a:gd name="connsiteY47" fmla="*/ 6507126 h 6507126"/>
              <a:gd name="connsiteX48" fmla="*/ 4930104 w 11738344"/>
              <a:gd name="connsiteY48" fmla="*/ 6507126 h 6507126"/>
              <a:gd name="connsiteX49" fmla="*/ 4577954 w 11738344"/>
              <a:gd name="connsiteY49" fmla="*/ 6507126 h 6507126"/>
              <a:gd name="connsiteX50" fmla="*/ 4108420 w 11738344"/>
              <a:gd name="connsiteY50" fmla="*/ 6507126 h 6507126"/>
              <a:gd name="connsiteX51" fmla="*/ 3521503 w 11738344"/>
              <a:gd name="connsiteY51" fmla="*/ 6507126 h 6507126"/>
              <a:gd name="connsiteX52" fmla="*/ 2699819 w 11738344"/>
              <a:gd name="connsiteY52" fmla="*/ 6507126 h 6507126"/>
              <a:gd name="connsiteX53" fmla="*/ 1995518 w 11738344"/>
              <a:gd name="connsiteY53" fmla="*/ 6507126 h 6507126"/>
              <a:gd name="connsiteX54" fmla="*/ 1760752 w 11738344"/>
              <a:gd name="connsiteY54" fmla="*/ 6507126 h 6507126"/>
              <a:gd name="connsiteX55" fmla="*/ 939068 w 11738344"/>
              <a:gd name="connsiteY55" fmla="*/ 6507126 h 6507126"/>
              <a:gd name="connsiteX56" fmla="*/ 0 w 11738344"/>
              <a:gd name="connsiteY56" fmla="*/ 6507126 h 6507126"/>
              <a:gd name="connsiteX57" fmla="*/ 0 w 11738344"/>
              <a:gd name="connsiteY57" fmla="*/ 5785427 h 6507126"/>
              <a:gd name="connsiteX58" fmla="*/ 0 w 11738344"/>
              <a:gd name="connsiteY58" fmla="*/ 5128798 h 6507126"/>
              <a:gd name="connsiteX59" fmla="*/ 0 w 11738344"/>
              <a:gd name="connsiteY59" fmla="*/ 4537241 h 6507126"/>
              <a:gd name="connsiteX60" fmla="*/ 0 w 11738344"/>
              <a:gd name="connsiteY60" fmla="*/ 3880613 h 6507126"/>
              <a:gd name="connsiteX61" fmla="*/ 0 w 11738344"/>
              <a:gd name="connsiteY61" fmla="*/ 3158914 h 6507126"/>
              <a:gd name="connsiteX62" fmla="*/ 0 w 11738344"/>
              <a:gd name="connsiteY62" fmla="*/ 2437214 h 6507126"/>
              <a:gd name="connsiteX63" fmla="*/ 0 w 11738344"/>
              <a:gd name="connsiteY63" fmla="*/ 1715515 h 6507126"/>
              <a:gd name="connsiteX64" fmla="*/ 0 w 11738344"/>
              <a:gd name="connsiteY64" fmla="*/ 1319172 h 6507126"/>
              <a:gd name="connsiteX65" fmla="*/ 0 w 11738344"/>
              <a:gd name="connsiteY65" fmla="*/ 662544 h 6507126"/>
              <a:gd name="connsiteX66" fmla="*/ 0 w 11738344"/>
              <a:gd name="connsiteY66" fmla="*/ 0 h 650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6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35524" y="3557626"/>
                  <a:pt x="11738344" y="3815542"/>
                </a:cubicBezTo>
                <a:cubicBezTo>
                  <a:pt x="11741164" y="4073458"/>
                  <a:pt x="11658072" y="4280800"/>
                  <a:pt x="11738344" y="4537241"/>
                </a:cubicBezTo>
                <a:cubicBezTo>
                  <a:pt x="11818616" y="4793682"/>
                  <a:pt x="11684921" y="4789508"/>
                  <a:pt x="11738344" y="4998656"/>
                </a:cubicBezTo>
                <a:cubicBezTo>
                  <a:pt x="11791767" y="5207804"/>
                  <a:pt x="11719250" y="5308583"/>
                  <a:pt x="11738344" y="5394999"/>
                </a:cubicBezTo>
                <a:cubicBezTo>
                  <a:pt x="11757438" y="5481415"/>
                  <a:pt x="11699476" y="5736460"/>
                  <a:pt x="11738344" y="5986556"/>
                </a:cubicBezTo>
                <a:cubicBezTo>
                  <a:pt x="11777212" y="6236652"/>
                  <a:pt x="11708423" y="6334875"/>
                  <a:pt x="11738344" y="6507126"/>
                </a:cubicBezTo>
                <a:cubicBezTo>
                  <a:pt x="11478827" y="6561765"/>
                  <a:pt x="11355604" y="6489110"/>
                  <a:pt x="11034043" y="6507126"/>
                </a:cubicBezTo>
                <a:cubicBezTo>
                  <a:pt x="10712482" y="6525142"/>
                  <a:pt x="10886680" y="6497142"/>
                  <a:pt x="10799276" y="6507126"/>
                </a:cubicBezTo>
                <a:cubicBezTo>
                  <a:pt x="10711872" y="6517110"/>
                  <a:pt x="10265533" y="6502057"/>
                  <a:pt x="10094976" y="6507126"/>
                </a:cubicBezTo>
                <a:cubicBezTo>
                  <a:pt x="9924419" y="6512195"/>
                  <a:pt x="9975231" y="6494614"/>
                  <a:pt x="9860209" y="6507126"/>
                </a:cubicBezTo>
                <a:cubicBezTo>
                  <a:pt x="9745187" y="6519638"/>
                  <a:pt x="9465544" y="6493150"/>
                  <a:pt x="9155908" y="6507126"/>
                </a:cubicBezTo>
                <a:cubicBezTo>
                  <a:pt x="8846272" y="6521102"/>
                  <a:pt x="8884191" y="6495077"/>
                  <a:pt x="8803758" y="6507126"/>
                </a:cubicBezTo>
                <a:cubicBezTo>
                  <a:pt x="8723325" y="6519175"/>
                  <a:pt x="8508753" y="6467332"/>
                  <a:pt x="8334224" y="6507126"/>
                </a:cubicBezTo>
                <a:cubicBezTo>
                  <a:pt x="8159695" y="6546920"/>
                  <a:pt x="8211920" y="6481972"/>
                  <a:pt x="8099457" y="6507126"/>
                </a:cubicBezTo>
                <a:cubicBezTo>
                  <a:pt x="7986994" y="6532280"/>
                  <a:pt x="7760338" y="6491343"/>
                  <a:pt x="7629924" y="6507126"/>
                </a:cubicBezTo>
                <a:cubicBezTo>
                  <a:pt x="7499510" y="6522909"/>
                  <a:pt x="7068285" y="6502087"/>
                  <a:pt x="6808240" y="6507126"/>
                </a:cubicBezTo>
                <a:cubicBezTo>
                  <a:pt x="6548195" y="6512165"/>
                  <a:pt x="6642810" y="6498575"/>
                  <a:pt x="6573473" y="6507126"/>
                </a:cubicBezTo>
                <a:cubicBezTo>
                  <a:pt x="6504136" y="6515677"/>
                  <a:pt x="6038855" y="6438772"/>
                  <a:pt x="5869172" y="6507126"/>
                </a:cubicBezTo>
                <a:cubicBezTo>
                  <a:pt x="5699489" y="6575480"/>
                  <a:pt x="5566362" y="6496886"/>
                  <a:pt x="5282255" y="6507126"/>
                </a:cubicBezTo>
                <a:cubicBezTo>
                  <a:pt x="4998148" y="6517366"/>
                  <a:pt x="5039221" y="6465906"/>
                  <a:pt x="4930104" y="6507126"/>
                </a:cubicBezTo>
                <a:cubicBezTo>
                  <a:pt x="4820987" y="6548346"/>
                  <a:pt x="4723325" y="6493649"/>
                  <a:pt x="4577954" y="6507126"/>
                </a:cubicBezTo>
                <a:cubicBezTo>
                  <a:pt x="4432583" y="6520603"/>
                  <a:pt x="4240580" y="6477187"/>
                  <a:pt x="4108420" y="6507126"/>
                </a:cubicBezTo>
                <a:cubicBezTo>
                  <a:pt x="3976260" y="6537065"/>
                  <a:pt x="3729849" y="6485757"/>
                  <a:pt x="3521503" y="6507126"/>
                </a:cubicBezTo>
                <a:cubicBezTo>
                  <a:pt x="3313157" y="6528495"/>
                  <a:pt x="2978184" y="6440522"/>
                  <a:pt x="2699819" y="6507126"/>
                </a:cubicBezTo>
                <a:cubicBezTo>
                  <a:pt x="2421454" y="6573730"/>
                  <a:pt x="2296956" y="6495817"/>
                  <a:pt x="1995518" y="6507126"/>
                </a:cubicBezTo>
                <a:cubicBezTo>
                  <a:pt x="1694080" y="6518435"/>
                  <a:pt x="1872133" y="6498124"/>
                  <a:pt x="1760752" y="6507126"/>
                </a:cubicBezTo>
                <a:cubicBezTo>
                  <a:pt x="1649371" y="6516128"/>
                  <a:pt x="1240399" y="6475881"/>
                  <a:pt x="939068" y="6507126"/>
                </a:cubicBezTo>
                <a:cubicBezTo>
                  <a:pt x="637737" y="6538371"/>
                  <a:pt x="388381" y="6477071"/>
                  <a:pt x="0" y="6507126"/>
                </a:cubicBezTo>
                <a:cubicBezTo>
                  <a:pt x="-47939" y="6337480"/>
                  <a:pt x="879" y="6060670"/>
                  <a:pt x="0" y="5785427"/>
                </a:cubicBezTo>
                <a:cubicBezTo>
                  <a:pt x="-879" y="5510184"/>
                  <a:pt x="75370" y="5361568"/>
                  <a:pt x="0" y="5128798"/>
                </a:cubicBezTo>
                <a:cubicBezTo>
                  <a:pt x="-75370" y="4896028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7529" y="3319715"/>
                  <a:pt x="0" y="3158914"/>
                </a:cubicBezTo>
                <a:cubicBezTo>
                  <a:pt x="-37529" y="2998113"/>
                  <a:pt x="75205" y="2722380"/>
                  <a:pt x="0" y="2437214"/>
                </a:cubicBezTo>
                <a:cubicBezTo>
                  <a:pt x="-75205" y="2152048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6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8938" y="1338382"/>
                  <a:pt x="11738344" y="1514386"/>
                </a:cubicBezTo>
                <a:cubicBezTo>
                  <a:pt x="11787750" y="1690390"/>
                  <a:pt x="11702678" y="1771995"/>
                  <a:pt x="11738344" y="1975800"/>
                </a:cubicBezTo>
                <a:cubicBezTo>
                  <a:pt x="11774010" y="2179605"/>
                  <a:pt x="11703875" y="2268637"/>
                  <a:pt x="11738344" y="2502286"/>
                </a:cubicBezTo>
                <a:cubicBezTo>
                  <a:pt x="11772813" y="2735935"/>
                  <a:pt x="11690625" y="2999405"/>
                  <a:pt x="11738344" y="3223985"/>
                </a:cubicBezTo>
                <a:cubicBezTo>
                  <a:pt x="11786063" y="3448565"/>
                  <a:pt x="11700748" y="3463165"/>
                  <a:pt x="11738344" y="3620328"/>
                </a:cubicBezTo>
                <a:cubicBezTo>
                  <a:pt x="11775940" y="3777491"/>
                  <a:pt x="11708752" y="4041558"/>
                  <a:pt x="11738344" y="4342028"/>
                </a:cubicBezTo>
                <a:cubicBezTo>
                  <a:pt x="11767936" y="4642498"/>
                  <a:pt x="11729213" y="4583819"/>
                  <a:pt x="11738344" y="4738371"/>
                </a:cubicBezTo>
                <a:cubicBezTo>
                  <a:pt x="11747475" y="4892923"/>
                  <a:pt x="11733578" y="4965084"/>
                  <a:pt x="11738344" y="5134714"/>
                </a:cubicBezTo>
                <a:cubicBezTo>
                  <a:pt x="11743110" y="5304344"/>
                  <a:pt x="11662322" y="5553419"/>
                  <a:pt x="11738344" y="5791342"/>
                </a:cubicBezTo>
                <a:cubicBezTo>
                  <a:pt x="11814366" y="6029265"/>
                  <a:pt x="11713020" y="6176137"/>
                  <a:pt x="11738344" y="6507126"/>
                </a:cubicBezTo>
                <a:cubicBezTo>
                  <a:pt x="11547327" y="6548974"/>
                  <a:pt x="11498077" y="6493047"/>
                  <a:pt x="11268810" y="6507126"/>
                </a:cubicBezTo>
                <a:cubicBezTo>
                  <a:pt x="11039543" y="6521205"/>
                  <a:pt x="11107069" y="6502335"/>
                  <a:pt x="11034043" y="6507126"/>
                </a:cubicBezTo>
                <a:cubicBezTo>
                  <a:pt x="10961017" y="6511917"/>
                  <a:pt x="10683932" y="6506700"/>
                  <a:pt x="10564510" y="6507126"/>
                </a:cubicBezTo>
                <a:cubicBezTo>
                  <a:pt x="10445088" y="6507552"/>
                  <a:pt x="10108637" y="6458163"/>
                  <a:pt x="9742826" y="6507126"/>
                </a:cubicBezTo>
                <a:cubicBezTo>
                  <a:pt x="9377015" y="6556089"/>
                  <a:pt x="9349509" y="6439683"/>
                  <a:pt x="9038525" y="6507126"/>
                </a:cubicBezTo>
                <a:cubicBezTo>
                  <a:pt x="8727541" y="6574569"/>
                  <a:pt x="8794847" y="6477169"/>
                  <a:pt x="8686375" y="6507126"/>
                </a:cubicBezTo>
                <a:cubicBezTo>
                  <a:pt x="8577903" y="6537083"/>
                  <a:pt x="8357039" y="6497361"/>
                  <a:pt x="8099457" y="6507126"/>
                </a:cubicBezTo>
                <a:cubicBezTo>
                  <a:pt x="7841875" y="6516891"/>
                  <a:pt x="7839028" y="6470905"/>
                  <a:pt x="7747307" y="6507126"/>
                </a:cubicBezTo>
                <a:cubicBezTo>
                  <a:pt x="7655586" y="6543347"/>
                  <a:pt x="7266710" y="6462146"/>
                  <a:pt x="7043006" y="6507126"/>
                </a:cubicBezTo>
                <a:cubicBezTo>
                  <a:pt x="6819302" y="6552106"/>
                  <a:pt x="6503498" y="6464457"/>
                  <a:pt x="6338706" y="6507126"/>
                </a:cubicBezTo>
                <a:cubicBezTo>
                  <a:pt x="6173914" y="6549795"/>
                  <a:pt x="6184575" y="6483219"/>
                  <a:pt x="6103939" y="6507126"/>
                </a:cubicBezTo>
                <a:cubicBezTo>
                  <a:pt x="6023303" y="6531033"/>
                  <a:pt x="5677300" y="6424779"/>
                  <a:pt x="5399638" y="6507126"/>
                </a:cubicBezTo>
                <a:cubicBezTo>
                  <a:pt x="5121976" y="6589473"/>
                  <a:pt x="5064059" y="6456169"/>
                  <a:pt x="4930104" y="6507126"/>
                </a:cubicBezTo>
                <a:cubicBezTo>
                  <a:pt x="4796149" y="6558083"/>
                  <a:pt x="4287006" y="6419486"/>
                  <a:pt x="4108420" y="6507126"/>
                </a:cubicBezTo>
                <a:cubicBezTo>
                  <a:pt x="3929834" y="6594766"/>
                  <a:pt x="3851012" y="6506128"/>
                  <a:pt x="3756270" y="6507126"/>
                </a:cubicBezTo>
                <a:cubicBezTo>
                  <a:pt x="3661528" y="6508124"/>
                  <a:pt x="3178681" y="6505195"/>
                  <a:pt x="2934586" y="6507126"/>
                </a:cubicBezTo>
                <a:cubicBezTo>
                  <a:pt x="2690491" y="6509057"/>
                  <a:pt x="2804760" y="6481922"/>
                  <a:pt x="2699819" y="6507126"/>
                </a:cubicBezTo>
                <a:cubicBezTo>
                  <a:pt x="2594878" y="6532330"/>
                  <a:pt x="2131310" y="6492864"/>
                  <a:pt x="1878135" y="6507126"/>
                </a:cubicBezTo>
                <a:cubicBezTo>
                  <a:pt x="1624960" y="6521388"/>
                  <a:pt x="1497787" y="6488584"/>
                  <a:pt x="1173834" y="6507126"/>
                </a:cubicBezTo>
                <a:cubicBezTo>
                  <a:pt x="849881" y="6525668"/>
                  <a:pt x="834993" y="6490956"/>
                  <a:pt x="704301" y="6507126"/>
                </a:cubicBezTo>
                <a:cubicBezTo>
                  <a:pt x="573609" y="6523296"/>
                  <a:pt x="308132" y="6478694"/>
                  <a:pt x="0" y="6507126"/>
                </a:cubicBezTo>
                <a:cubicBezTo>
                  <a:pt x="-29938" y="6329999"/>
                  <a:pt x="56135" y="6044586"/>
                  <a:pt x="0" y="5785427"/>
                </a:cubicBezTo>
                <a:cubicBezTo>
                  <a:pt x="-56135" y="5526268"/>
                  <a:pt x="39316" y="5376751"/>
                  <a:pt x="0" y="5193870"/>
                </a:cubicBezTo>
                <a:cubicBezTo>
                  <a:pt x="-39316" y="5010989"/>
                  <a:pt x="32117" y="4985216"/>
                  <a:pt x="0" y="4797527"/>
                </a:cubicBezTo>
                <a:cubicBezTo>
                  <a:pt x="-32117" y="4609838"/>
                  <a:pt x="57743" y="4276269"/>
                  <a:pt x="0" y="4075827"/>
                </a:cubicBezTo>
                <a:cubicBezTo>
                  <a:pt x="-57743" y="3875385"/>
                  <a:pt x="207" y="3518981"/>
                  <a:pt x="0" y="3354128"/>
                </a:cubicBezTo>
                <a:cubicBezTo>
                  <a:pt x="-207" y="3189275"/>
                  <a:pt x="26299" y="3135378"/>
                  <a:pt x="0" y="2957785"/>
                </a:cubicBezTo>
                <a:cubicBezTo>
                  <a:pt x="-26299" y="2780192"/>
                  <a:pt x="42753" y="2621236"/>
                  <a:pt x="0" y="2431299"/>
                </a:cubicBezTo>
                <a:cubicBezTo>
                  <a:pt x="-42753" y="2241362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</p:spTree>
    <p:extLst>
      <p:ext uri="{BB962C8B-B14F-4D97-AF65-F5344CB8AC3E}">
        <p14:creationId xmlns:p14="http://schemas.microsoft.com/office/powerpoint/2010/main" val="167666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70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0cf32826ef58--"/>
          <p:cNvPicPr>
            <a:picLocks noChangeAspect="1"/>
          </p:cNvPicPr>
          <p:nvPr userDrawn="1"/>
        </p:nvPicPr>
        <p:blipFill>
          <a:blip r:embed="rId2"/>
          <a:srcRect l="917" r="908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3" name="图片 2" descr="C:/Users/ADMINI~1/AppData/Local/Temp/picturecompress_20210629202014/output_1.pngoutput_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542405"/>
          </a:xfrm>
          <a:prstGeom prst="rect">
            <a:avLst/>
          </a:prstGeom>
        </p:spPr>
      </p:pic>
      <p:pic>
        <p:nvPicPr>
          <p:cNvPr id="4" name="图片 3" descr="60cf32826ef58----"/>
          <p:cNvPicPr>
            <a:picLocks noChangeAspect="1"/>
          </p:cNvPicPr>
          <p:nvPr userDrawn="1"/>
        </p:nvPicPr>
        <p:blipFill>
          <a:blip r:embed="rId4"/>
          <a:srcRect l="74829" t="58057"/>
          <a:stretch>
            <a:fillRect/>
          </a:stretch>
        </p:blipFill>
        <p:spPr>
          <a:xfrm>
            <a:off x="9123045" y="3987800"/>
            <a:ext cx="3068955" cy="288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389018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0cf32826ef58--"/>
          <p:cNvPicPr>
            <a:picLocks noChangeAspect="1"/>
          </p:cNvPicPr>
          <p:nvPr userDrawn="1"/>
        </p:nvPicPr>
        <p:blipFill>
          <a:blip r:embed="rId2"/>
          <a:srcRect l="917" r="908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3" name="图片 2" descr="C:/Users/ADMINI~1/AppData/Local/Temp/picturecompress_20210629202014/output_1.pngoutput_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542405"/>
          </a:xfrm>
          <a:prstGeom prst="rect">
            <a:avLst/>
          </a:prstGeom>
        </p:spPr>
      </p:pic>
      <p:pic>
        <p:nvPicPr>
          <p:cNvPr id="4" name="图片 3" descr="60cf32826ef58----"/>
          <p:cNvPicPr>
            <a:picLocks noChangeAspect="1"/>
          </p:cNvPicPr>
          <p:nvPr userDrawn="1"/>
        </p:nvPicPr>
        <p:blipFill>
          <a:blip r:embed="rId4"/>
          <a:srcRect l="74829" t="58057"/>
          <a:stretch>
            <a:fillRect/>
          </a:stretch>
        </p:blipFill>
        <p:spPr>
          <a:xfrm>
            <a:off x="9123045" y="3987800"/>
            <a:ext cx="3068955" cy="2880995"/>
          </a:xfrm>
          <a:prstGeom prst="rect">
            <a:avLst/>
          </a:prstGeom>
        </p:spPr>
      </p:pic>
      <p:sp>
        <p:nvSpPr>
          <p:cNvPr id="5" name="缺角矩形 4"/>
          <p:cNvSpPr/>
          <p:nvPr userDrawn="1"/>
        </p:nvSpPr>
        <p:spPr>
          <a:xfrm>
            <a:off x="259080" y="224155"/>
            <a:ext cx="11672570" cy="6410325"/>
          </a:xfrm>
          <a:prstGeom prst="plaque">
            <a:avLst>
              <a:gd name="adj" fmla="val 950"/>
            </a:avLst>
          </a:prstGeom>
          <a:solidFill>
            <a:schemeClr val="bg1"/>
          </a:solidFill>
          <a:ln>
            <a:solidFill>
              <a:srgbClr val="F86C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5604420"/>
      </p:ext>
    </p:extLst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0cf32826ef58--"/>
          <p:cNvPicPr>
            <a:picLocks noChangeAspect="1"/>
          </p:cNvPicPr>
          <p:nvPr userDrawn="1"/>
        </p:nvPicPr>
        <p:blipFill>
          <a:blip r:embed="rId2"/>
          <a:srcRect l="917" r="908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3" name="图片 2" descr="C:/Users/ADMINI~1/AppData/Local/Temp/picturecompress_20210629202014/output_1.pngoutput_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542405"/>
          </a:xfrm>
          <a:prstGeom prst="rect">
            <a:avLst/>
          </a:prstGeom>
        </p:spPr>
      </p:pic>
      <p:pic>
        <p:nvPicPr>
          <p:cNvPr id="4" name="图片 3" descr="60cf32826ef58----"/>
          <p:cNvPicPr>
            <a:picLocks noChangeAspect="1"/>
          </p:cNvPicPr>
          <p:nvPr userDrawn="1"/>
        </p:nvPicPr>
        <p:blipFill>
          <a:blip r:embed="rId4"/>
          <a:srcRect l="74829" t="58057"/>
          <a:stretch>
            <a:fillRect/>
          </a:stretch>
        </p:blipFill>
        <p:spPr>
          <a:xfrm>
            <a:off x="9123045" y="3987800"/>
            <a:ext cx="3068955" cy="2880995"/>
          </a:xfrm>
          <a:prstGeom prst="rect">
            <a:avLst/>
          </a:prstGeom>
        </p:spPr>
      </p:pic>
      <p:sp>
        <p:nvSpPr>
          <p:cNvPr id="5" name="缺角矩形 4"/>
          <p:cNvSpPr/>
          <p:nvPr userDrawn="1"/>
        </p:nvSpPr>
        <p:spPr>
          <a:xfrm>
            <a:off x="259080" y="224155"/>
            <a:ext cx="11672570" cy="6410325"/>
          </a:xfrm>
          <a:prstGeom prst="plaque">
            <a:avLst>
              <a:gd name="adj" fmla="val 950"/>
            </a:avLst>
          </a:prstGeom>
          <a:solidFill>
            <a:schemeClr val="bg1"/>
          </a:solidFill>
          <a:ln>
            <a:solidFill>
              <a:srgbClr val="F86C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 userDrawn="1"/>
        </p:nvSpPr>
        <p:spPr>
          <a:xfrm>
            <a:off x="452755" y="434340"/>
            <a:ext cx="349059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86C53"/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  <a:sym typeface="字魂58号-创中黑" panose="00000500000000000000" charset="-122"/>
              </a:rPr>
              <a:t>02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86C53"/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  <a:sym typeface="字魂58号-创中黑" panose="00000500000000000000" charset="-122"/>
              </a:rPr>
              <a:t>、什么是健康？</a:t>
            </a:r>
          </a:p>
        </p:txBody>
      </p:sp>
    </p:spTree>
    <p:extLst>
      <p:ext uri="{BB962C8B-B14F-4D97-AF65-F5344CB8AC3E}">
        <p14:creationId xmlns:p14="http://schemas.microsoft.com/office/powerpoint/2010/main" val="37436254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0cf32826ef58--"/>
          <p:cNvPicPr>
            <a:picLocks noChangeAspect="1"/>
          </p:cNvPicPr>
          <p:nvPr userDrawn="1"/>
        </p:nvPicPr>
        <p:blipFill>
          <a:blip r:embed="rId2"/>
          <a:srcRect l="917" r="908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3" name="图片 2" descr="C:/Users/ADMINI~1/AppData/Local/Temp/picturecompress_20210629202014/output_1.pngoutput_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542405"/>
          </a:xfrm>
          <a:prstGeom prst="rect">
            <a:avLst/>
          </a:prstGeom>
        </p:spPr>
      </p:pic>
      <p:pic>
        <p:nvPicPr>
          <p:cNvPr id="4" name="图片 3" descr="60cf32826ef58----"/>
          <p:cNvPicPr>
            <a:picLocks noChangeAspect="1"/>
          </p:cNvPicPr>
          <p:nvPr userDrawn="1"/>
        </p:nvPicPr>
        <p:blipFill>
          <a:blip r:embed="rId4"/>
          <a:srcRect l="74829" t="58057"/>
          <a:stretch>
            <a:fillRect/>
          </a:stretch>
        </p:blipFill>
        <p:spPr>
          <a:xfrm>
            <a:off x="9123045" y="3987800"/>
            <a:ext cx="3068955" cy="2880995"/>
          </a:xfrm>
          <a:prstGeom prst="rect">
            <a:avLst/>
          </a:prstGeom>
        </p:spPr>
      </p:pic>
      <p:sp>
        <p:nvSpPr>
          <p:cNvPr id="5" name="缺角矩形 4"/>
          <p:cNvSpPr/>
          <p:nvPr userDrawn="1"/>
        </p:nvSpPr>
        <p:spPr>
          <a:xfrm>
            <a:off x="259080" y="224155"/>
            <a:ext cx="11672570" cy="6410325"/>
          </a:xfrm>
          <a:prstGeom prst="plaque">
            <a:avLst>
              <a:gd name="adj" fmla="val 950"/>
            </a:avLst>
          </a:prstGeom>
          <a:solidFill>
            <a:schemeClr val="bg1"/>
          </a:solidFill>
          <a:ln>
            <a:solidFill>
              <a:srgbClr val="F86C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 userDrawn="1"/>
        </p:nvSpPr>
        <p:spPr>
          <a:xfrm>
            <a:off x="452755" y="434340"/>
            <a:ext cx="556387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86C53"/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  <a:sym typeface="字魂58号-创中黑" panose="00000500000000000000" charset="-122"/>
              </a:rPr>
              <a:t>03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86C53"/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  <a:sym typeface="字魂58号-创中黑" panose="00000500000000000000" charset="-122"/>
              </a:rPr>
              <a:t>、解决苦恼的一些方法</a:t>
            </a:r>
          </a:p>
        </p:txBody>
      </p:sp>
    </p:spTree>
    <p:extLst>
      <p:ext uri="{BB962C8B-B14F-4D97-AF65-F5344CB8AC3E}">
        <p14:creationId xmlns:p14="http://schemas.microsoft.com/office/powerpoint/2010/main" val="30995465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0cf32826ef58--"/>
          <p:cNvPicPr>
            <a:picLocks noChangeAspect="1"/>
          </p:cNvPicPr>
          <p:nvPr userDrawn="1"/>
        </p:nvPicPr>
        <p:blipFill>
          <a:blip r:embed="rId2"/>
          <a:srcRect l="917" r="908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3" name="图片 2" descr="C:/Users/ADMINI~1/AppData/Local/Temp/picturecompress_20210629202014/output_1.pngoutput_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542405"/>
          </a:xfrm>
          <a:prstGeom prst="rect">
            <a:avLst/>
          </a:prstGeom>
        </p:spPr>
      </p:pic>
      <p:pic>
        <p:nvPicPr>
          <p:cNvPr id="4" name="图片 3" descr="60cf32826ef58----"/>
          <p:cNvPicPr>
            <a:picLocks noChangeAspect="1"/>
          </p:cNvPicPr>
          <p:nvPr userDrawn="1"/>
        </p:nvPicPr>
        <p:blipFill>
          <a:blip r:embed="rId4"/>
          <a:srcRect l="74829" t="58057"/>
          <a:stretch>
            <a:fillRect/>
          </a:stretch>
        </p:blipFill>
        <p:spPr>
          <a:xfrm>
            <a:off x="9123045" y="3987800"/>
            <a:ext cx="3068955" cy="2880995"/>
          </a:xfrm>
          <a:prstGeom prst="rect">
            <a:avLst/>
          </a:prstGeom>
        </p:spPr>
      </p:pic>
      <p:sp>
        <p:nvSpPr>
          <p:cNvPr id="5" name="缺角矩形 4"/>
          <p:cNvSpPr/>
          <p:nvPr userDrawn="1"/>
        </p:nvSpPr>
        <p:spPr>
          <a:xfrm>
            <a:off x="259080" y="224155"/>
            <a:ext cx="11672570" cy="6410325"/>
          </a:xfrm>
          <a:prstGeom prst="plaque">
            <a:avLst>
              <a:gd name="adj" fmla="val 950"/>
            </a:avLst>
          </a:prstGeom>
          <a:solidFill>
            <a:schemeClr val="bg1"/>
          </a:solidFill>
          <a:ln>
            <a:solidFill>
              <a:srgbClr val="F86C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329359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4F2CFAC5-EF1D-4526-B6C5-07B6C83F99E0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5930160-2BCF-4E93-8737-9C5CB8E57A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2317620"/>
      </p:ext>
    </p:extLst>
  </p:cSld>
  <p:clrMapOvr>
    <a:masterClrMapping/>
  </p:clrMapOvr>
  <p:transition spd="slow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2697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595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13/05/2025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51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13/05/2025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3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13/05/2025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78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13/05/2025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07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13/05/2025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36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13/05/2025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657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13/05/2025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62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9"/>
            <a:ext cx="12209445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8" y="4084499"/>
            <a:ext cx="3773430" cy="2705179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3" y="-215470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79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40"/>
            <a:ext cx="4465330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6000" y="1050116"/>
            <a:ext cx="7329806" cy="1569658"/>
          </a:xfrm>
          <a:prstGeom prst="rect">
            <a:avLst/>
          </a:prstGeom>
          <a:noFill/>
        </p:spPr>
        <p:txBody>
          <a:bodyPr wrap="square" lIns="91436" tIns="45719" rIns="91436" bIns="45719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7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86018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3263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1566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0477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77136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0961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13/05/2025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86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B5FA-E4F1-48CE-AED3-0B623826BDC9}" type="datetimeFigureOut">
              <a:rPr lang="en-GB" smtClean="0"/>
              <a:t>13/05/2025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64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509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45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057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599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6"/>
            <a:ext cx="10515599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20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7"/>
            <a:ext cx="9398018" cy="4774401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5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7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80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9" y="344265"/>
            <a:ext cx="947231" cy="947232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7" y="4602420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1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3" y="750715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8" y="6059219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4"/>
            <a:ext cx="359357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10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5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5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9" y="5437765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7" y="304123"/>
            <a:ext cx="359137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1"/>
            <a:ext cx="359137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46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239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53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599" cy="2852737"/>
          </a:xfrm>
          <a:prstGeom prst="rect">
            <a:avLst/>
          </a:prstGeom>
        </p:spPr>
        <p:txBody>
          <a:bodyPr anchor="b"/>
          <a:lstStyle>
            <a:lvl1pPr>
              <a:defRPr sz="5999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599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17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347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519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69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86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304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20021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738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2025/5/13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6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8" y="459895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30" y="31135"/>
            <a:ext cx="1246992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9"/>
            <a:ext cx="7924137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1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3" y="2067454"/>
            <a:ext cx="722838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3" y="109484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1" y="286931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50" y="2953681"/>
            <a:ext cx="810243" cy="1469238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2" y="377786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50" y="487235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701" y="703322"/>
            <a:ext cx="1373271" cy="6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8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1" y="2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23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54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3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2" y="1982712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8" y="1150964"/>
            <a:ext cx="1481296" cy="49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6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014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9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302C783F-0757-4DDA-8864-06983312492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8374" y="165652"/>
            <a:ext cx="1261143" cy="126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762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528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  <p:sldLayoutId id="2147483731" r:id="rId19"/>
    <p:sldLayoutId id="2147483732" r:id="rId20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773" y="203686"/>
            <a:ext cx="7672284" cy="4627515"/>
          </a:xfrm>
          <a:prstGeom prst="rect">
            <a:avLst/>
          </a:prstGeom>
        </p:spPr>
      </p:pic>
      <p:pic>
        <p:nvPicPr>
          <p:cNvPr id="5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00" y="2903307"/>
            <a:ext cx="2615497" cy="3751006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780" y="2775857"/>
            <a:ext cx="4861219" cy="4108850"/>
          </a:xfrm>
          <a:prstGeom prst="rect">
            <a:avLst/>
          </a:prstGeom>
        </p:spPr>
      </p:pic>
      <p:pic>
        <p:nvPicPr>
          <p:cNvPr id="7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282" y="3673928"/>
            <a:ext cx="2333244" cy="31566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761" y="590631"/>
            <a:ext cx="9848725" cy="3434751"/>
          </a:xfrm>
          <a:prstGeom prst="rect">
            <a:avLst/>
          </a:prstGeom>
        </p:spPr>
      </p:pic>
      <p:pic>
        <p:nvPicPr>
          <p:cNvPr id="9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779" y="5026303"/>
            <a:ext cx="1000050" cy="1432908"/>
          </a:xfrm>
          <a:prstGeom prst="rect">
            <a:avLst/>
          </a:prstGeom>
        </p:spPr>
      </p:pic>
      <p:pic>
        <p:nvPicPr>
          <p:cNvPr id="10" name="图片 3" descr="cf6a03843171e56c4b8f06e4c8cde87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10189796" y="228224"/>
            <a:ext cx="1832499" cy="1722046"/>
          </a:xfrm>
          <a:prstGeom prst="rect">
            <a:avLst/>
          </a:prstGeom>
        </p:spPr>
      </p:pic>
      <p:pic>
        <p:nvPicPr>
          <p:cNvPr id="11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9081" cy="140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9081" y="342493"/>
            <a:ext cx="1589139" cy="104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667" y="2197365"/>
            <a:ext cx="369636" cy="6323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41" y="2513541"/>
            <a:ext cx="369636" cy="6323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44" y="2829717"/>
            <a:ext cx="369636" cy="6323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8" y="1578162"/>
            <a:ext cx="369636" cy="63235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432" y="1608382"/>
            <a:ext cx="369636" cy="6323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359" y="2903082"/>
            <a:ext cx="369636" cy="63235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177" y="3779974"/>
            <a:ext cx="369636" cy="63235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728" y="3145893"/>
            <a:ext cx="369636" cy="63235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108" y="4072711"/>
            <a:ext cx="369636" cy="63235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003" y="2646899"/>
            <a:ext cx="369636" cy="63235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978" y="5023671"/>
            <a:ext cx="369636" cy="63235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104" y="4485554"/>
            <a:ext cx="369636" cy="63235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69" y="4936052"/>
            <a:ext cx="369636" cy="63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55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3421" y="440769"/>
            <a:ext cx="2230362" cy="991397"/>
          </a:xfrm>
          <a:prstGeom prst="rect">
            <a:avLst/>
          </a:prstGeom>
          <a:noFill/>
        </p:spPr>
      </p:pic>
      <p:sp>
        <p:nvSpPr>
          <p:cNvPr id="13" name="Title 16"/>
          <p:cNvSpPr txBox="1">
            <a:spLocks/>
          </p:cNvSpPr>
          <p:nvPr/>
        </p:nvSpPr>
        <p:spPr>
          <a:xfrm>
            <a:off x="1475453" y="1523064"/>
            <a:ext cx="5981087" cy="471868"/>
          </a:xfrm>
          <a:prstGeom prst="rect">
            <a:avLst/>
          </a:prstGeom>
        </p:spPr>
        <p:txBody>
          <a:bodyPr vert="horz" lIns="121878" tIns="60939" rIns="121878" bIns="60939" rtlCol="0" anchor="b">
            <a:noAutofit/>
          </a:bodyPr>
          <a:lstStyle/>
          <a:p>
            <a:pPr defTabSz="914347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3199" b="1" dirty="0">
                <a:latin typeface="Calibri" panose="020F0502020204030204" pitchFamily="34" charset="0"/>
              </a:rPr>
              <a:t>4. </a:t>
            </a:r>
            <a:r>
              <a:rPr lang="en-US" sz="3199" b="1" dirty="0" err="1">
                <a:latin typeface="Calibri" panose="020F0502020204030204" pitchFamily="34" charset="0"/>
              </a:rPr>
              <a:t>Số</a:t>
            </a:r>
            <a:r>
              <a:rPr lang="en-US" sz="3199" b="1" dirty="0">
                <a:latin typeface="Calibri" panose="020F0502020204030204" pitchFamily="34" charset="0"/>
              </a:rPr>
              <a:t>?</a:t>
            </a:r>
          </a:p>
        </p:txBody>
      </p:sp>
      <p:pic>
        <p:nvPicPr>
          <p:cNvPr id="4" name="Picture 8" descr="F:\AAA-PDF-SGK\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11208" y="1432166"/>
            <a:ext cx="2055040" cy="434846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497004" y="1629418"/>
            <a:ext cx="530915" cy="9128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5332" b="1" dirty="0">
                <a:solidFill>
                  <a:srgbClr val="3B6BDD"/>
                </a:solidFill>
                <a:latin typeface="Calibri" panose="020F0502020204030204" pitchFamily="34" charset="0"/>
              </a:rPr>
              <a:t>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20400" y="2626259"/>
            <a:ext cx="497252" cy="8306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4798" b="1" dirty="0">
                <a:solidFill>
                  <a:srgbClr val="3B6BDD"/>
                </a:solidFill>
                <a:latin typeface="Calibri" panose="020F0502020204030204" pitchFamily="34" charset="0"/>
              </a:rPr>
              <a:t>1</a:t>
            </a:r>
          </a:p>
        </p:txBody>
      </p:sp>
      <p:grpSp>
        <p:nvGrpSpPr>
          <p:cNvPr id="7" name="Group 54"/>
          <p:cNvGrpSpPr/>
          <p:nvPr/>
        </p:nvGrpSpPr>
        <p:grpSpPr>
          <a:xfrm>
            <a:off x="9828736" y="2569833"/>
            <a:ext cx="871337" cy="965573"/>
            <a:chOff x="4549952" y="2048934"/>
            <a:chExt cx="653730" cy="724431"/>
          </a:xfrm>
        </p:grpSpPr>
        <p:pic>
          <p:nvPicPr>
            <p:cNvPr id="8" name="Picture 3" descr="F:\AAA-PDF-SGK\2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49952" y="2088797"/>
              <a:ext cx="653730" cy="684568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4635951" y="2048934"/>
              <a:ext cx="376677" cy="6848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5332" b="1" dirty="0">
                  <a:solidFill>
                    <a:prstClr val="black"/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0" name="Group 75"/>
          <p:cNvGrpSpPr/>
          <p:nvPr/>
        </p:nvGrpSpPr>
        <p:grpSpPr>
          <a:xfrm>
            <a:off x="8974844" y="3457585"/>
            <a:ext cx="871338" cy="924941"/>
            <a:chOff x="3909308" y="2726267"/>
            <a:chExt cx="653730" cy="693946"/>
          </a:xfrm>
        </p:grpSpPr>
        <p:pic>
          <p:nvPicPr>
            <p:cNvPr id="11" name="Picture 4" descr="F:\AAA-PDF-SGK\3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09308" y="2766483"/>
              <a:ext cx="653730" cy="653730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4004089" y="2726267"/>
              <a:ext cx="398324" cy="6848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5332" b="1" dirty="0">
                  <a:solidFill>
                    <a:srgbClr val="3B6BDD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</p:grpSp>
      <p:grpSp>
        <p:nvGrpSpPr>
          <p:cNvPr id="14" name="Group 78"/>
          <p:cNvGrpSpPr/>
          <p:nvPr/>
        </p:nvGrpSpPr>
        <p:grpSpPr>
          <a:xfrm>
            <a:off x="9828736" y="3465104"/>
            <a:ext cx="871337" cy="917416"/>
            <a:chOff x="4549952" y="2731911"/>
            <a:chExt cx="653730" cy="688301"/>
          </a:xfrm>
        </p:grpSpPr>
        <p:pic>
          <p:nvPicPr>
            <p:cNvPr id="15" name="Picture 5" descr="F:\AAA-PDF-SGK\4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549952" y="2766482"/>
              <a:ext cx="653730" cy="653730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4635951" y="2731911"/>
              <a:ext cx="376677" cy="6848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5332" b="1" dirty="0">
                  <a:solidFill>
                    <a:prstClr val="black"/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7" name="Group 81"/>
          <p:cNvGrpSpPr/>
          <p:nvPr/>
        </p:nvGrpSpPr>
        <p:grpSpPr>
          <a:xfrm>
            <a:off x="9828736" y="4366730"/>
            <a:ext cx="871337" cy="895996"/>
            <a:chOff x="4549952" y="3408363"/>
            <a:chExt cx="653730" cy="672230"/>
          </a:xfrm>
        </p:grpSpPr>
        <p:pic>
          <p:nvPicPr>
            <p:cNvPr id="18" name="Picture 7" descr="F:\AAA-PDF-SGK\6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549952" y="3408363"/>
              <a:ext cx="653730" cy="672230"/>
            </a:xfrm>
            <a:prstGeom prst="rect">
              <a:avLst/>
            </a:prstGeom>
            <a:noFill/>
          </p:spPr>
        </p:pic>
        <p:sp>
          <p:nvSpPr>
            <p:cNvPr id="19" name="TextBox 18"/>
            <p:cNvSpPr txBox="1"/>
            <p:nvPr/>
          </p:nvSpPr>
          <p:spPr>
            <a:xfrm>
              <a:off x="4650378" y="3429001"/>
              <a:ext cx="352623" cy="6232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4798" b="1" dirty="0">
                  <a:solidFill>
                    <a:prstClr val="black"/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20" name="Group 84"/>
          <p:cNvGrpSpPr/>
          <p:nvPr/>
        </p:nvGrpSpPr>
        <p:grpSpPr>
          <a:xfrm>
            <a:off x="8978531" y="4355554"/>
            <a:ext cx="871337" cy="895995"/>
            <a:chOff x="3912077" y="3399981"/>
            <a:chExt cx="653730" cy="672230"/>
          </a:xfrm>
        </p:grpSpPr>
        <p:grpSp>
          <p:nvGrpSpPr>
            <p:cNvPr id="21" name="Group 121"/>
            <p:cNvGrpSpPr/>
            <p:nvPr/>
          </p:nvGrpSpPr>
          <p:grpSpPr>
            <a:xfrm>
              <a:off x="3912077" y="3399981"/>
              <a:ext cx="653730" cy="672230"/>
              <a:chOff x="3909308" y="3408363"/>
              <a:chExt cx="653730" cy="672230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4004733" y="3409247"/>
                <a:ext cx="352623" cy="6232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09402"/>
                <a:r>
                  <a:rPr lang="en-US" sz="4798" b="1" dirty="0">
                    <a:solidFill>
                      <a:srgbClr val="3B6BDD"/>
                    </a:solidFill>
                    <a:latin typeface="Calibri" panose="020F0502020204030204" pitchFamily="34" charset="0"/>
                  </a:rPr>
                  <a:t>?</a:t>
                </a:r>
              </a:p>
            </p:txBody>
          </p:sp>
          <p:pic>
            <p:nvPicPr>
              <p:cNvPr id="24" name="Picture 6" descr="F:\AAA-PDF-SGK\5.png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3909308" y="3408363"/>
                <a:ext cx="653730" cy="672230"/>
              </a:xfrm>
              <a:prstGeom prst="rect">
                <a:avLst/>
              </a:prstGeom>
              <a:noFill/>
            </p:spPr>
          </p:pic>
        </p:grpSp>
        <p:sp>
          <p:nvSpPr>
            <p:cNvPr id="22" name="TextBox 21"/>
            <p:cNvSpPr txBox="1"/>
            <p:nvPr/>
          </p:nvSpPr>
          <p:spPr>
            <a:xfrm>
              <a:off x="4021665" y="3423363"/>
              <a:ext cx="373069" cy="6232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4798" b="1" dirty="0">
                  <a:solidFill>
                    <a:srgbClr val="3B6BDD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</p:grpSp>
      <p:grpSp>
        <p:nvGrpSpPr>
          <p:cNvPr id="25" name="Group 122"/>
          <p:cNvGrpSpPr/>
          <p:nvPr/>
        </p:nvGrpSpPr>
        <p:grpSpPr>
          <a:xfrm>
            <a:off x="9832427" y="4361592"/>
            <a:ext cx="871337" cy="895996"/>
            <a:chOff x="4549952" y="3408363"/>
            <a:chExt cx="653730" cy="672230"/>
          </a:xfrm>
        </p:grpSpPr>
        <p:pic>
          <p:nvPicPr>
            <p:cNvPr id="26" name="Picture 7" descr="F:\AAA-PDF-SGK\6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549952" y="3408363"/>
              <a:ext cx="653730" cy="672230"/>
            </a:xfrm>
            <a:prstGeom prst="rect">
              <a:avLst/>
            </a:prstGeom>
            <a:noFill/>
          </p:spPr>
        </p:pic>
        <p:sp>
          <p:nvSpPr>
            <p:cNvPr id="27" name="TextBox 26"/>
            <p:cNvSpPr txBox="1"/>
            <p:nvPr/>
          </p:nvSpPr>
          <p:spPr>
            <a:xfrm>
              <a:off x="4650378" y="3429001"/>
              <a:ext cx="373069" cy="6232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4798" b="1" dirty="0">
                  <a:solidFill>
                    <a:srgbClr val="3B6BDD"/>
                  </a:solidFill>
                  <a:latin typeface="Calibri" panose="020F0502020204030204" pitchFamily="34" charset="0"/>
                </a:rPr>
                <a:t>6</a:t>
              </a:r>
            </a:p>
          </p:txBody>
        </p:sp>
      </p:grpSp>
      <p:grpSp>
        <p:nvGrpSpPr>
          <p:cNvPr id="28" name="Group 120"/>
          <p:cNvGrpSpPr/>
          <p:nvPr/>
        </p:nvGrpSpPr>
        <p:grpSpPr>
          <a:xfrm>
            <a:off x="9832428" y="3471251"/>
            <a:ext cx="871338" cy="912879"/>
            <a:chOff x="4549952" y="2731911"/>
            <a:chExt cx="653730" cy="684897"/>
          </a:xfrm>
        </p:grpSpPr>
        <p:pic>
          <p:nvPicPr>
            <p:cNvPr id="29" name="Picture 5" descr="F:\AAA-PDF-SGK\4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549952" y="2766482"/>
              <a:ext cx="653730" cy="646476"/>
            </a:xfrm>
            <a:prstGeom prst="rect">
              <a:avLst/>
            </a:prstGeom>
            <a:noFill/>
          </p:spPr>
        </p:pic>
        <p:sp>
          <p:nvSpPr>
            <p:cNvPr id="30" name="TextBox 29"/>
            <p:cNvSpPr txBox="1"/>
            <p:nvPr/>
          </p:nvSpPr>
          <p:spPr>
            <a:xfrm>
              <a:off x="4635951" y="2731911"/>
              <a:ext cx="398324" cy="6848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5332" b="1" dirty="0">
                  <a:solidFill>
                    <a:srgbClr val="3B6BDD"/>
                  </a:solidFill>
                  <a:latin typeface="Calibri" panose="020F0502020204030204" pitchFamily="34" charset="0"/>
                </a:rPr>
                <a:t>7</a:t>
              </a:r>
            </a:p>
          </p:txBody>
        </p:sp>
      </p:grpSp>
      <p:grpSp>
        <p:nvGrpSpPr>
          <p:cNvPr id="31" name="Group 118"/>
          <p:cNvGrpSpPr/>
          <p:nvPr/>
        </p:nvGrpSpPr>
        <p:grpSpPr>
          <a:xfrm>
            <a:off x="9832428" y="2564694"/>
            <a:ext cx="871338" cy="965573"/>
            <a:chOff x="4549952" y="2048934"/>
            <a:chExt cx="653730" cy="724431"/>
          </a:xfrm>
        </p:grpSpPr>
        <p:pic>
          <p:nvPicPr>
            <p:cNvPr id="32" name="Picture 3" descr="F:\AAA-PDF-SGK\2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49952" y="2088797"/>
              <a:ext cx="653730" cy="684568"/>
            </a:xfrm>
            <a:prstGeom prst="rect">
              <a:avLst/>
            </a:prstGeom>
            <a:noFill/>
          </p:spPr>
        </p:pic>
        <p:sp>
          <p:nvSpPr>
            <p:cNvPr id="33" name="TextBox 32"/>
            <p:cNvSpPr txBox="1"/>
            <p:nvPr/>
          </p:nvSpPr>
          <p:spPr>
            <a:xfrm>
              <a:off x="4635951" y="2048934"/>
              <a:ext cx="398324" cy="6848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5332" b="1" dirty="0">
                  <a:solidFill>
                    <a:srgbClr val="3B6BDD"/>
                  </a:solidFill>
                  <a:latin typeface="Calibri" panose="020F0502020204030204" pitchFamily="34" charset="0"/>
                </a:rPr>
                <a:t>8</a:t>
              </a:r>
            </a:p>
          </p:txBody>
        </p:sp>
      </p:grpSp>
      <p:pic>
        <p:nvPicPr>
          <p:cNvPr id="36" name="Picture 2" descr="F:\AAA-PDF-SGK\B6-LT4-4.png"/>
          <p:cNvPicPr>
            <a:picLocks noChangeAspect="1" noChangeArrowheads="1"/>
          </p:cNvPicPr>
          <p:nvPr/>
        </p:nvPicPr>
        <p:blipFill>
          <a:blip r:embed="rId9" cstate="print"/>
          <a:srcRect l="20939" t="71746" r="23556" b="8726"/>
          <a:stretch>
            <a:fillRect/>
          </a:stretch>
        </p:blipFill>
        <p:spPr bwMode="auto">
          <a:xfrm>
            <a:off x="1325752" y="2283958"/>
            <a:ext cx="7422463" cy="3524136"/>
          </a:xfrm>
          <a:prstGeom prst="rect">
            <a:avLst/>
          </a:prstGeom>
          <a:noFill/>
        </p:spPr>
      </p:pic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92734" y="2333087"/>
            <a:ext cx="957610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1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152657627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438FB5-5000-4DCE-A80F-A047AD7A7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1728" y="1790574"/>
            <a:ext cx="6773243" cy="28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95419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615643" y="3256560"/>
            <a:ext cx="8813152" cy="83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6: </a:t>
            </a: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Luyện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tập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chung</a:t>
            </a:r>
            <a:endParaRPr kumimoji="0" lang="vi-VN" sz="44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15077" y="894186"/>
            <a:ext cx="2163877" cy="1242746"/>
            <a:chOff x="1523997" y="0"/>
            <a:chExt cx="2190752" cy="101535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5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7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CHỦ ĐỀ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1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147353" y="1059712"/>
            <a:ext cx="7942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1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đến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10</a:t>
            </a:r>
          </a:p>
        </p:txBody>
      </p:sp>
    </p:spTree>
    <p:extLst>
      <p:ext uri="{BB962C8B-B14F-4D97-AF65-F5344CB8AC3E}">
        <p14:creationId xmlns:p14="http://schemas.microsoft.com/office/powerpoint/2010/main" val="329724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4373764" y="2555947"/>
            <a:ext cx="49794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TIẾT 4</a:t>
            </a:r>
          </a:p>
        </p:txBody>
      </p:sp>
      <p:pic>
        <p:nvPicPr>
          <p:cNvPr id="3" name="Picture 2" descr="F:\AAA-LÀM ẢNH SLIDE\ROBO LT.png">
            <a:extLst>
              <a:ext uri="{FF2B5EF4-FFF2-40B4-BE49-F238E27FC236}">
                <a16:creationId xmlns:a16="http://schemas.microsoft.com/office/drawing/2014/main" id="{5CACE80E-2535-4358-A650-9A474AFB7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5346" y="3429000"/>
            <a:ext cx="2646866" cy="26294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251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517" y="583567"/>
            <a:ext cx="2230362" cy="991397"/>
          </a:xfrm>
          <a:prstGeom prst="rect">
            <a:avLst/>
          </a:prstGeom>
          <a:noFill/>
        </p:spPr>
      </p:pic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424096" y="3119621"/>
            <a:ext cx="528851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399" b="1" dirty="0">
                <a:solidFill>
                  <a:prstClr val="black"/>
                </a:solidFill>
                <a:latin typeface="Lato" panose="020F0502020204030203" pitchFamily="34" charset="0"/>
                <a:cs typeface="Lato" panose="020F0502020204030203" pitchFamily="34" charset="0"/>
              </a:rPr>
              <a:t>A.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308904" y="4703004"/>
            <a:ext cx="528851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399" b="1" dirty="0">
                <a:solidFill>
                  <a:prstClr val="black"/>
                </a:solidFill>
                <a:latin typeface="Lato" panose="020F0502020204030203" pitchFamily="34" charset="0"/>
                <a:cs typeface="Lato" panose="020F0502020204030203" pitchFamily="34" charset="0"/>
              </a:rPr>
              <a:t>B.</a:t>
            </a:r>
          </a:p>
        </p:txBody>
      </p:sp>
      <p:pic>
        <p:nvPicPr>
          <p:cNvPr id="39" name="Picture 2" descr="F:\AAA-LÀM ẢNH SLIDE\Bai6-LT4-1(1).png"/>
          <p:cNvPicPr>
            <a:picLocks noChangeAspect="1" noChangeArrowheads="1"/>
          </p:cNvPicPr>
          <p:nvPr/>
        </p:nvPicPr>
        <p:blipFill>
          <a:blip r:embed="rId3" cstate="print"/>
          <a:srcRect b="55194"/>
          <a:stretch>
            <a:fillRect/>
          </a:stretch>
        </p:blipFill>
        <p:spPr bwMode="auto">
          <a:xfrm>
            <a:off x="4108035" y="2566416"/>
            <a:ext cx="7553877" cy="1386059"/>
          </a:xfrm>
          <a:prstGeom prst="rect">
            <a:avLst/>
          </a:prstGeom>
          <a:noFill/>
        </p:spPr>
      </p:pic>
      <p:pic>
        <p:nvPicPr>
          <p:cNvPr id="40" name="Picture 3" descr="F:\AAA-LÀM ẢNH SLIDE\Bai6-LT4-1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75691" y="2772349"/>
            <a:ext cx="2304409" cy="2600559"/>
          </a:xfrm>
          <a:prstGeom prst="rect">
            <a:avLst/>
          </a:prstGeom>
          <a:noFill/>
        </p:spPr>
      </p:pic>
      <p:sp>
        <p:nvSpPr>
          <p:cNvPr id="41" name="Oval 40"/>
          <p:cNvSpPr/>
          <p:nvPr/>
        </p:nvSpPr>
        <p:spPr>
          <a:xfrm>
            <a:off x="3308904" y="3003547"/>
            <a:ext cx="670327" cy="670327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2" name="Picture 2" descr="F:\AAA-LÀM ẢNH SLIDE\Bai6-LT4-1(1).png"/>
          <p:cNvPicPr>
            <a:picLocks noChangeAspect="1" noChangeArrowheads="1"/>
          </p:cNvPicPr>
          <p:nvPr/>
        </p:nvPicPr>
        <p:blipFill>
          <a:blip r:embed="rId3" cstate="print"/>
          <a:srcRect t="55194"/>
          <a:stretch>
            <a:fillRect/>
          </a:stretch>
        </p:blipFill>
        <p:spPr bwMode="auto">
          <a:xfrm>
            <a:off x="3992843" y="3986893"/>
            <a:ext cx="7553877" cy="1386015"/>
          </a:xfrm>
          <a:prstGeom prst="rect">
            <a:avLst/>
          </a:prstGeom>
          <a:noFill/>
        </p:spPr>
      </p:pic>
      <p:sp>
        <p:nvSpPr>
          <p:cNvPr id="13" name="Title 16"/>
          <p:cNvSpPr txBox="1">
            <a:spLocks/>
          </p:cNvSpPr>
          <p:nvPr/>
        </p:nvSpPr>
        <p:spPr>
          <a:xfrm>
            <a:off x="1700975" y="1485092"/>
            <a:ext cx="5981087" cy="471868"/>
          </a:xfrm>
          <a:prstGeom prst="rect">
            <a:avLst/>
          </a:prstGeom>
        </p:spPr>
        <p:txBody>
          <a:bodyPr vert="horz" lIns="121878" tIns="60939" rIns="121878" bIns="60939" rtlCol="0" anchor="b">
            <a:normAutofit fontScale="90000" lnSpcReduction="10000"/>
          </a:bodyPr>
          <a:lstStyle/>
          <a:p>
            <a:pPr defTabSz="914347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2400" b="1" dirty="0">
                <a:solidFill>
                  <a:srgbClr val="40505E"/>
                </a:solidFill>
                <a:latin typeface="Calibri" panose="020F0502020204030204" pitchFamily="34" charset="0"/>
              </a:rPr>
              <a:t>1. </a:t>
            </a:r>
            <a:r>
              <a:rPr lang="en-US" sz="2400" b="1" dirty="0" err="1">
                <a:solidFill>
                  <a:srgbClr val="40505E"/>
                </a:solidFill>
                <a:latin typeface="Calibri" panose="020F0502020204030204" pitchFamily="34" charset="0"/>
              </a:rPr>
              <a:t>Hàng</a:t>
            </a:r>
            <a:r>
              <a:rPr lang="en-US" sz="2400" b="1" dirty="0">
                <a:solidFill>
                  <a:srgbClr val="40505E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40505E"/>
                </a:solidFill>
                <a:latin typeface="Calibri" panose="020F0502020204030204" pitchFamily="34" charset="0"/>
              </a:rPr>
              <a:t>nào</a:t>
            </a:r>
            <a:r>
              <a:rPr lang="en-US" sz="2400" b="1" dirty="0">
                <a:solidFill>
                  <a:srgbClr val="40505E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40505E"/>
                </a:solidFill>
                <a:latin typeface="Calibri" panose="020F0502020204030204" pitchFamily="34" charset="0"/>
              </a:rPr>
              <a:t>có</a:t>
            </a:r>
            <a:r>
              <a:rPr lang="en-US" sz="2400" b="1" dirty="0">
                <a:solidFill>
                  <a:srgbClr val="40505E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40505E"/>
                </a:solidFill>
                <a:latin typeface="Calibri" panose="020F0502020204030204" pitchFamily="34" charset="0"/>
              </a:rPr>
              <a:t>nhiều</a:t>
            </a:r>
            <a:r>
              <a:rPr lang="en-US" sz="2400" b="1" dirty="0">
                <a:solidFill>
                  <a:srgbClr val="40505E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40505E"/>
                </a:solidFill>
                <a:latin typeface="Calibri" panose="020F0502020204030204" pitchFamily="34" charset="0"/>
              </a:rPr>
              <a:t>đồ</a:t>
            </a:r>
            <a:r>
              <a:rPr lang="en-US" sz="2400" b="1" dirty="0">
                <a:solidFill>
                  <a:srgbClr val="40505E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40505E"/>
                </a:solidFill>
                <a:latin typeface="Calibri" panose="020F0502020204030204" pitchFamily="34" charset="0"/>
              </a:rPr>
              <a:t>chơi</a:t>
            </a:r>
            <a:r>
              <a:rPr lang="en-US" sz="2400" b="1" dirty="0">
                <a:solidFill>
                  <a:srgbClr val="40505E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40505E"/>
                </a:solidFill>
                <a:latin typeface="Calibri" panose="020F0502020204030204" pitchFamily="34" charset="0"/>
              </a:rPr>
              <a:t>hơn</a:t>
            </a:r>
            <a:r>
              <a:rPr lang="en-US" sz="2400" b="1" dirty="0">
                <a:solidFill>
                  <a:srgbClr val="40505E"/>
                </a:solidFill>
                <a:latin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680" y="536138"/>
            <a:ext cx="2564949" cy="1140121"/>
          </a:xfrm>
          <a:prstGeom prst="rect">
            <a:avLst/>
          </a:prstGeom>
          <a:noFill/>
        </p:spPr>
      </p:pic>
      <p:sp>
        <p:nvSpPr>
          <p:cNvPr id="20" name="Title 16"/>
          <p:cNvSpPr txBox="1">
            <a:spLocks/>
          </p:cNvSpPr>
          <p:nvPr/>
        </p:nvSpPr>
        <p:spPr>
          <a:xfrm>
            <a:off x="759861" y="1852518"/>
            <a:ext cx="3888173" cy="390231"/>
          </a:xfrm>
          <a:prstGeom prst="rect">
            <a:avLst/>
          </a:prstGeom>
        </p:spPr>
        <p:txBody>
          <a:bodyPr vert="horz" lIns="121878" tIns="60939" rIns="121878" bIns="60939" rtlCol="0" anchor="b">
            <a:noAutofit/>
          </a:bodyPr>
          <a:lstStyle/>
          <a:p>
            <a:pPr defTabSz="914347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2666" b="1" dirty="0">
                <a:latin typeface="Calibri" panose="020F0502020204030204" pitchFamily="34" charset="0"/>
              </a:rPr>
              <a:t>2. </a:t>
            </a:r>
            <a:r>
              <a:rPr lang="en-US" sz="2666" b="1" dirty="0" err="1">
                <a:latin typeface="Calibri" panose="020F0502020204030204" pitchFamily="34" charset="0"/>
              </a:rPr>
              <a:t>Chọn</a:t>
            </a:r>
            <a:r>
              <a:rPr lang="en-US" sz="2666" b="1" dirty="0">
                <a:latin typeface="Calibri" panose="020F0502020204030204" pitchFamily="34" charset="0"/>
              </a:rPr>
              <a:t> </a:t>
            </a:r>
            <a:r>
              <a:rPr lang="en-US" sz="2666" b="1" dirty="0" err="1">
                <a:latin typeface="Calibri" panose="020F0502020204030204" pitchFamily="34" charset="0"/>
              </a:rPr>
              <a:t>câu</a:t>
            </a:r>
            <a:r>
              <a:rPr lang="en-US" sz="2666" b="1" dirty="0">
                <a:latin typeface="Calibri" panose="020F0502020204030204" pitchFamily="34" charset="0"/>
              </a:rPr>
              <a:t> </a:t>
            </a:r>
            <a:r>
              <a:rPr lang="en-US" sz="2666" b="1" dirty="0" err="1">
                <a:latin typeface="Calibri" panose="020F0502020204030204" pitchFamily="34" charset="0"/>
              </a:rPr>
              <a:t>trả</a:t>
            </a:r>
            <a:r>
              <a:rPr lang="en-US" sz="2666" b="1" dirty="0">
                <a:latin typeface="Calibri" panose="020F0502020204030204" pitchFamily="34" charset="0"/>
              </a:rPr>
              <a:t> </a:t>
            </a:r>
            <a:r>
              <a:rPr lang="en-US" sz="2666" b="1" dirty="0" err="1">
                <a:latin typeface="Calibri" panose="020F0502020204030204" pitchFamily="34" charset="0"/>
              </a:rPr>
              <a:t>lời</a:t>
            </a:r>
            <a:r>
              <a:rPr lang="en-US" sz="2666" b="1" dirty="0">
                <a:latin typeface="Calibri" panose="020F0502020204030204" pitchFamily="34" charset="0"/>
              </a:rPr>
              <a:t> </a:t>
            </a:r>
            <a:r>
              <a:rPr lang="en-US" sz="2666" b="1" dirty="0" err="1">
                <a:latin typeface="Calibri" panose="020F0502020204030204" pitchFamily="34" charset="0"/>
              </a:rPr>
              <a:t>đúng</a:t>
            </a:r>
            <a:r>
              <a:rPr lang="en-US" sz="2666" b="1" dirty="0"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165312" y="2487841"/>
            <a:ext cx="4029029" cy="4034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800" b="1" dirty="0">
                <a:latin typeface="Calibri" panose="020F0502020204030204" pitchFamily="34" charset="0"/>
                <a:cs typeface="Lato" panose="020F0502020204030203" pitchFamily="34" charset="0"/>
              </a:rPr>
              <a:t>A.</a:t>
            </a:r>
            <a:r>
              <a:rPr lang="en-GB" sz="2800" dirty="0">
                <a:latin typeface="Calibri" panose="020F0502020204030204" pitchFamily="34" charset="0"/>
                <a:cs typeface="Lato" panose="020F0502020204030203" pitchFamily="34" charset="0"/>
              </a:rPr>
              <a:t>   </a:t>
            </a:r>
            <a:r>
              <a:rPr lang="en-GB" sz="2800" dirty="0" err="1"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" panose="020F0502020204030203" pitchFamily="34" charset="0"/>
              </a:rPr>
              <a:t> ô </a:t>
            </a:r>
            <a:r>
              <a:rPr lang="en-GB" sz="2800" dirty="0" err="1">
                <a:latin typeface="Calibri" panose="020F0502020204030204" pitchFamily="34" charset="0"/>
                <a:cs typeface="Lato" panose="020F0502020204030203" pitchFamily="34" charset="0"/>
              </a:rPr>
              <a:t>tô</a:t>
            </a:r>
            <a:r>
              <a:rPr lang="en-GB" sz="2800" dirty="0"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" panose="020F0502020204030203" pitchFamily="34" charset="0"/>
              </a:rPr>
              <a:t>ít</a:t>
            </a:r>
            <a:r>
              <a:rPr lang="en-GB" sz="2800" dirty="0"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" panose="020F0502020204030203" pitchFamily="34" charset="0"/>
              </a:rPr>
              <a:t>hơn</a:t>
            </a:r>
            <a:r>
              <a:rPr lang="en-GB" sz="2800" dirty="0"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" panose="020F0502020204030203" pitchFamily="34" charset="0"/>
              </a:rPr>
              <a:t>máy</a:t>
            </a:r>
            <a:r>
              <a:rPr lang="en-GB" sz="2800" dirty="0">
                <a:latin typeface="Calibri" panose="020F0502020204030204" pitchFamily="34" charset="0"/>
                <a:cs typeface="Lato" panose="020F0502020204030203" pitchFamily="34" charset="0"/>
              </a:rPr>
              <a:t> bay. </a:t>
            </a:r>
            <a:endParaRPr lang="en-GB" sz="2800" b="1" dirty="0">
              <a:latin typeface="Calibri" panose="020F0502020204030204" pitchFamily="34" charset="0"/>
              <a:cs typeface="Lato" panose="020F0502020204030203" pitchFamily="34" charset="0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111438" y="3247565"/>
            <a:ext cx="4029029" cy="3947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800" b="1" dirty="0">
                <a:latin typeface="Calibri" panose="020F0502020204030204" pitchFamily="34" charset="0"/>
                <a:cs typeface="Lato" panose="020F0502020204030203" pitchFamily="34" charset="0"/>
              </a:rPr>
              <a:t>B.</a:t>
            </a:r>
            <a:r>
              <a:rPr lang="en-GB" sz="2800" dirty="0">
                <a:latin typeface="Calibri" panose="020F0502020204030204" pitchFamily="34" charset="0"/>
                <a:cs typeface="Lato" panose="020F0502020204030203" pitchFamily="34" charset="0"/>
              </a:rPr>
              <a:t>   </a:t>
            </a:r>
            <a:r>
              <a:rPr lang="en-GB" sz="2800" dirty="0" err="1"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" panose="020F0502020204030203" pitchFamily="34" charset="0"/>
              </a:rPr>
              <a:t> ô </a:t>
            </a:r>
            <a:r>
              <a:rPr lang="en-GB" sz="2800" dirty="0" err="1">
                <a:latin typeface="Calibri" panose="020F0502020204030204" pitchFamily="34" charset="0"/>
                <a:cs typeface="Lato" panose="020F0502020204030203" pitchFamily="34" charset="0"/>
              </a:rPr>
              <a:t>tô</a:t>
            </a:r>
            <a:r>
              <a:rPr lang="en-GB" sz="2800" dirty="0"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" panose="020F0502020204030203" pitchFamily="34" charset="0"/>
              </a:rPr>
              <a:t>bằng</a:t>
            </a:r>
            <a:r>
              <a:rPr lang="en-GB" sz="2800" dirty="0"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" panose="020F0502020204030203" pitchFamily="34" charset="0"/>
              </a:rPr>
              <a:t>máy</a:t>
            </a:r>
            <a:r>
              <a:rPr lang="en-GB" sz="2800" dirty="0">
                <a:latin typeface="Calibri" panose="020F0502020204030204" pitchFamily="34" charset="0"/>
                <a:cs typeface="Lato" panose="020F0502020204030203" pitchFamily="34" charset="0"/>
              </a:rPr>
              <a:t> bay.</a:t>
            </a:r>
            <a:endParaRPr lang="en-GB" sz="2800" b="1" dirty="0">
              <a:latin typeface="Calibri" panose="020F0502020204030204" pitchFamily="34" charset="0"/>
              <a:cs typeface="Lato" panose="020F0502020204030203" pitchFamily="34" charset="0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165310" y="4093471"/>
            <a:ext cx="4029029" cy="3510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800" b="1" dirty="0">
                <a:latin typeface="Calibri" panose="020F0502020204030204" pitchFamily="34" charset="0"/>
                <a:cs typeface="Lato" panose="020F0502020204030203" pitchFamily="34" charset="0"/>
              </a:rPr>
              <a:t>C.</a:t>
            </a:r>
            <a:r>
              <a:rPr lang="en-GB" sz="2800" dirty="0">
                <a:latin typeface="Calibri" panose="020F0502020204030204" pitchFamily="34" charset="0"/>
                <a:cs typeface="Lato" panose="020F0502020204030203" pitchFamily="34" charset="0"/>
              </a:rPr>
              <a:t>   </a:t>
            </a:r>
            <a:r>
              <a:rPr lang="en-GB" sz="2800" dirty="0" err="1"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" panose="020F0502020204030203" pitchFamily="34" charset="0"/>
              </a:rPr>
              <a:t> ô </a:t>
            </a:r>
            <a:r>
              <a:rPr lang="en-GB" sz="2800" dirty="0" err="1">
                <a:latin typeface="Calibri" panose="020F0502020204030204" pitchFamily="34" charset="0"/>
                <a:cs typeface="Lato" panose="020F0502020204030203" pitchFamily="34" charset="0"/>
              </a:rPr>
              <a:t>tô</a:t>
            </a:r>
            <a:r>
              <a:rPr lang="en-GB" sz="2800" dirty="0"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" panose="020F0502020204030203" pitchFamily="34" charset="0"/>
              </a:rPr>
              <a:t>nhiều</a:t>
            </a:r>
            <a:r>
              <a:rPr lang="en-GB" sz="2800" dirty="0"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" panose="020F0502020204030203" pitchFamily="34" charset="0"/>
              </a:rPr>
              <a:t>hơn</a:t>
            </a:r>
            <a:r>
              <a:rPr lang="en-GB" sz="2800" dirty="0"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" panose="020F0502020204030203" pitchFamily="34" charset="0"/>
              </a:rPr>
              <a:t>máy</a:t>
            </a:r>
            <a:r>
              <a:rPr lang="en-GB" sz="2800" dirty="0">
                <a:latin typeface="Calibri" panose="020F0502020204030204" pitchFamily="34" charset="0"/>
                <a:cs typeface="Lato" panose="020F0502020204030203" pitchFamily="34" charset="0"/>
              </a:rPr>
              <a:t> bay. </a:t>
            </a:r>
            <a:endParaRPr lang="en-GB" sz="2800" b="1" dirty="0">
              <a:latin typeface="Calibri" panose="020F0502020204030204" pitchFamily="34" charset="0"/>
              <a:cs typeface="Lato" panose="020F0502020204030203" pitchFamily="34" charset="0"/>
            </a:endParaRPr>
          </a:p>
        </p:txBody>
      </p:sp>
      <p:pic>
        <p:nvPicPr>
          <p:cNvPr id="25" name="Picture 2" descr="F:\AAA-LÀM ẢNH SLIDE\Bai6-LT4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0467" y="1132307"/>
            <a:ext cx="6448311" cy="3907431"/>
          </a:xfrm>
          <a:prstGeom prst="rect">
            <a:avLst/>
          </a:prstGeom>
          <a:noFill/>
        </p:spPr>
      </p:pic>
      <p:sp>
        <p:nvSpPr>
          <p:cNvPr id="26" name="Oval 25"/>
          <p:cNvSpPr/>
          <p:nvPr/>
        </p:nvSpPr>
        <p:spPr>
          <a:xfrm>
            <a:off x="1111438" y="2419008"/>
            <a:ext cx="472276" cy="472276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32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F:\AAA-PDF-SGK\B6-LT4-3.png"/>
          <p:cNvPicPr>
            <a:picLocks noChangeAspect="1" noChangeArrowheads="1"/>
          </p:cNvPicPr>
          <p:nvPr/>
        </p:nvPicPr>
        <p:blipFill>
          <a:blip r:embed="rId2" cstate="print"/>
          <a:srcRect l="17175" t="11818" r="9814" b="63634"/>
          <a:stretch>
            <a:fillRect/>
          </a:stretch>
        </p:blipFill>
        <p:spPr bwMode="auto">
          <a:xfrm>
            <a:off x="2914281" y="2098101"/>
            <a:ext cx="6983819" cy="3168820"/>
          </a:xfrm>
          <a:prstGeom prst="rect">
            <a:avLst/>
          </a:prstGeom>
          <a:noFill/>
        </p:spPr>
      </p:pic>
      <p:pic>
        <p:nvPicPr>
          <p:cNvPr id="10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084" y="566743"/>
            <a:ext cx="2766968" cy="1229918"/>
          </a:xfrm>
          <a:prstGeom prst="rect">
            <a:avLst/>
          </a:prstGeom>
          <a:noFill/>
        </p:spPr>
      </p:pic>
      <p:sp>
        <p:nvSpPr>
          <p:cNvPr id="11" name="Title 16"/>
          <p:cNvSpPr txBox="1">
            <a:spLocks/>
          </p:cNvSpPr>
          <p:nvPr/>
        </p:nvSpPr>
        <p:spPr>
          <a:xfrm>
            <a:off x="1468965" y="1902986"/>
            <a:ext cx="3888173" cy="390231"/>
          </a:xfrm>
          <a:prstGeom prst="rect">
            <a:avLst/>
          </a:prstGeom>
        </p:spPr>
        <p:txBody>
          <a:bodyPr vert="horz" lIns="121878" tIns="60939" rIns="121878" bIns="60939" rtlCol="0" anchor="b">
            <a:noAutofit/>
          </a:bodyPr>
          <a:lstStyle/>
          <a:p>
            <a:pPr defTabSz="914347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3200" b="1" dirty="0">
                <a:latin typeface="Calibri" panose="020F0502020204030204" pitchFamily="34" charset="0"/>
              </a:rPr>
              <a:t>3. </a:t>
            </a:r>
            <a:r>
              <a:rPr lang="en-US" sz="3200" b="1" dirty="0" err="1">
                <a:latin typeface="Calibri" panose="020F0502020204030204" pitchFamily="34" charset="0"/>
              </a:rPr>
              <a:t>Số</a:t>
            </a:r>
            <a:r>
              <a:rPr lang="en-US" sz="3200" b="1" dirty="0">
                <a:latin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881617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062" y="630636"/>
            <a:ext cx="2230362" cy="991397"/>
          </a:xfrm>
          <a:prstGeom prst="rect">
            <a:avLst/>
          </a:prstGeom>
          <a:noFill/>
        </p:spPr>
      </p:pic>
      <p:sp>
        <p:nvSpPr>
          <p:cNvPr id="13" name="Title 16"/>
          <p:cNvSpPr txBox="1">
            <a:spLocks/>
          </p:cNvSpPr>
          <p:nvPr/>
        </p:nvSpPr>
        <p:spPr>
          <a:xfrm>
            <a:off x="1790878" y="1588939"/>
            <a:ext cx="1732772" cy="471868"/>
          </a:xfrm>
          <a:prstGeom prst="rect">
            <a:avLst/>
          </a:prstGeom>
        </p:spPr>
        <p:txBody>
          <a:bodyPr vert="horz" lIns="121878" tIns="60939" rIns="121878" bIns="60939" rtlCol="0" anchor="b">
            <a:noAutofit/>
          </a:bodyPr>
          <a:lstStyle/>
          <a:p>
            <a:pPr defTabSz="914347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2800" b="1" dirty="0">
                <a:solidFill>
                  <a:srgbClr val="40505E"/>
                </a:solidFill>
                <a:latin typeface="Calibri" panose="020F0502020204030204" pitchFamily="34" charset="0"/>
              </a:rPr>
              <a:t>3. </a:t>
            </a:r>
            <a:r>
              <a:rPr lang="en-US" sz="2800" b="1" dirty="0" err="1">
                <a:solidFill>
                  <a:srgbClr val="40505E"/>
                </a:solidFill>
                <a:latin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40505E"/>
                </a:solidFill>
                <a:latin typeface="Calibri" panose="020F0502020204030204" pitchFamily="34" charset="0"/>
              </a:rPr>
              <a:t>?</a:t>
            </a:r>
          </a:p>
        </p:txBody>
      </p:sp>
      <p:pic>
        <p:nvPicPr>
          <p:cNvPr id="10" name="Picture 2" descr="F:\AAA-PDF-SGK\B6-LT4-3.png"/>
          <p:cNvPicPr>
            <a:picLocks noChangeAspect="1" noChangeArrowheads="1"/>
          </p:cNvPicPr>
          <p:nvPr/>
        </p:nvPicPr>
        <p:blipFill>
          <a:blip r:embed="rId3"/>
          <a:srcRect l="45391" t="11818" r="38030" b="78179"/>
          <a:stretch>
            <a:fillRect/>
          </a:stretch>
        </p:blipFill>
        <p:spPr bwMode="auto">
          <a:xfrm>
            <a:off x="5040291" y="2476515"/>
            <a:ext cx="1928822" cy="1570435"/>
          </a:xfrm>
          <a:prstGeom prst="rect">
            <a:avLst/>
          </a:prstGeom>
          <a:noFill/>
        </p:spPr>
      </p:pic>
      <p:grpSp>
        <p:nvGrpSpPr>
          <p:cNvPr id="11" name="Group 52"/>
          <p:cNvGrpSpPr/>
          <p:nvPr/>
        </p:nvGrpSpPr>
        <p:grpSpPr>
          <a:xfrm>
            <a:off x="5504211" y="2612136"/>
            <a:ext cx="1035960" cy="584647"/>
            <a:chOff x="1130825" y="1709569"/>
            <a:chExt cx="1033938" cy="583506"/>
          </a:xfrm>
          <a:noFill/>
        </p:grpSpPr>
        <p:sp>
          <p:nvSpPr>
            <p:cNvPr id="12" name="Rounded Rectangle 11"/>
            <p:cNvSpPr/>
            <p:nvPr/>
          </p:nvSpPr>
          <p:spPr>
            <a:xfrm>
              <a:off x="1394698" y="1753255"/>
              <a:ext cx="516653" cy="506716"/>
            </a:xfrm>
            <a:prstGeom prst="round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30825" y="1709569"/>
              <a:ext cx="1033938" cy="58350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3199" b="1" dirty="0">
                  <a:solidFill>
                    <a:srgbClr val="3B6BDD"/>
                  </a:solidFill>
                  <a:latin typeface="Lato"/>
                </a:rPr>
                <a:t>10</a:t>
              </a:r>
            </a:p>
          </p:txBody>
        </p:sp>
      </p:grpSp>
      <p:pic>
        <p:nvPicPr>
          <p:cNvPr id="15" name="Picture 2" descr="F:\AAA-PDF-SGK\B6-LT4-3.png"/>
          <p:cNvPicPr>
            <a:picLocks noChangeAspect="1" noChangeArrowheads="1"/>
          </p:cNvPicPr>
          <p:nvPr/>
        </p:nvPicPr>
        <p:blipFill>
          <a:blip r:embed="rId3"/>
          <a:srcRect l="17175" t="11818" r="66247" b="78179"/>
          <a:stretch>
            <a:fillRect/>
          </a:stretch>
        </p:blipFill>
        <p:spPr bwMode="auto">
          <a:xfrm>
            <a:off x="1757365" y="2476599"/>
            <a:ext cx="1928840" cy="1570369"/>
          </a:xfrm>
          <a:prstGeom prst="rect">
            <a:avLst/>
          </a:prstGeom>
          <a:noFill/>
        </p:spPr>
      </p:pic>
      <p:pic>
        <p:nvPicPr>
          <p:cNvPr id="16" name="Picture 2" descr="F:\AAA-PDF-SGK\B6-LT4-3.png"/>
          <p:cNvPicPr>
            <a:picLocks noChangeAspect="1" noChangeArrowheads="1"/>
          </p:cNvPicPr>
          <p:nvPr/>
        </p:nvPicPr>
        <p:blipFill>
          <a:blip r:embed="rId3"/>
          <a:srcRect l="73607" t="11818" r="9814" b="78179"/>
          <a:stretch>
            <a:fillRect/>
          </a:stretch>
        </p:blipFill>
        <p:spPr bwMode="auto">
          <a:xfrm>
            <a:off x="8323325" y="2476516"/>
            <a:ext cx="1928808" cy="1570837"/>
          </a:xfrm>
          <a:prstGeom prst="rect">
            <a:avLst/>
          </a:prstGeom>
          <a:noFill/>
        </p:spPr>
      </p:pic>
      <p:grpSp>
        <p:nvGrpSpPr>
          <p:cNvPr id="17" name="Group 52"/>
          <p:cNvGrpSpPr/>
          <p:nvPr/>
        </p:nvGrpSpPr>
        <p:grpSpPr>
          <a:xfrm>
            <a:off x="9023747" y="2566431"/>
            <a:ext cx="517663" cy="666657"/>
            <a:chOff x="1394698" y="1663955"/>
            <a:chExt cx="516653" cy="665357"/>
          </a:xfrm>
          <a:noFill/>
        </p:grpSpPr>
        <p:sp>
          <p:nvSpPr>
            <p:cNvPr id="18" name="Rounded Rectangle 17"/>
            <p:cNvSpPr/>
            <p:nvPr/>
          </p:nvSpPr>
          <p:spPr>
            <a:xfrm>
              <a:off x="1394698" y="1753255"/>
              <a:ext cx="516653" cy="506716"/>
            </a:xfrm>
            <a:prstGeom prst="round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502755" y="1663955"/>
              <a:ext cx="278861" cy="66535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3732" b="1" dirty="0">
                  <a:solidFill>
                    <a:srgbClr val="3B6BDD"/>
                  </a:solidFill>
                  <a:latin typeface="Lato"/>
                </a:rPr>
                <a:t>4</a:t>
              </a:r>
            </a:p>
          </p:txBody>
        </p:sp>
      </p:grpSp>
      <p:pic>
        <p:nvPicPr>
          <p:cNvPr id="20" name="Picture 2" descr="F:\AAA-PDF-SGK\B6-LT4-3.png"/>
          <p:cNvPicPr>
            <a:picLocks noChangeAspect="1" noChangeArrowheads="1"/>
          </p:cNvPicPr>
          <p:nvPr/>
        </p:nvPicPr>
        <p:blipFill>
          <a:blip r:embed="rId3"/>
          <a:srcRect l="17175" t="25454" r="66247" b="63634"/>
          <a:stretch>
            <a:fillRect/>
          </a:stretch>
        </p:blipFill>
        <p:spPr bwMode="auto">
          <a:xfrm>
            <a:off x="1757392" y="4616918"/>
            <a:ext cx="1928836" cy="1713978"/>
          </a:xfrm>
          <a:prstGeom prst="rect">
            <a:avLst/>
          </a:prstGeom>
          <a:noFill/>
        </p:spPr>
      </p:pic>
      <p:grpSp>
        <p:nvGrpSpPr>
          <p:cNvPr id="21" name="Group 52"/>
          <p:cNvGrpSpPr/>
          <p:nvPr/>
        </p:nvGrpSpPr>
        <p:grpSpPr>
          <a:xfrm>
            <a:off x="2533761" y="4750073"/>
            <a:ext cx="517663" cy="666657"/>
            <a:chOff x="1394698" y="1663955"/>
            <a:chExt cx="516653" cy="665357"/>
          </a:xfrm>
          <a:noFill/>
        </p:grpSpPr>
        <p:sp>
          <p:nvSpPr>
            <p:cNvPr id="22" name="Rounded Rectangle 21"/>
            <p:cNvSpPr/>
            <p:nvPr/>
          </p:nvSpPr>
          <p:spPr>
            <a:xfrm>
              <a:off x="1394698" y="1753255"/>
              <a:ext cx="516653" cy="506716"/>
            </a:xfrm>
            <a:prstGeom prst="round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517960" y="1663955"/>
              <a:ext cx="278861" cy="66535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3732" b="1" dirty="0">
                  <a:solidFill>
                    <a:srgbClr val="3B6BDD"/>
                  </a:solidFill>
                  <a:latin typeface="Lato"/>
                </a:rPr>
                <a:t>7</a:t>
              </a:r>
            </a:p>
          </p:txBody>
        </p:sp>
      </p:grpSp>
      <p:pic>
        <p:nvPicPr>
          <p:cNvPr id="24" name="Picture 2" descr="F:\AAA-PDF-SGK\B6-LT4-3.png"/>
          <p:cNvPicPr>
            <a:picLocks noChangeAspect="1" noChangeArrowheads="1"/>
          </p:cNvPicPr>
          <p:nvPr/>
        </p:nvPicPr>
        <p:blipFill>
          <a:blip r:embed="rId3"/>
          <a:srcRect l="73607" t="25454" r="9814" b="63634"/>
          <a:stretch>
            <a:fillRect/>
          </a:stretch>
        </p:blipFill>
        <p:spPr bwMode="auto">
          <a:xfrm>
            <a:off x="8323229" y="4616918"/>
            <a:ext cx="1928904" cy="1713978"/>
          </a:xfrm>
          <a:prstGeom prst="rect">
            <a:avLst/>
          </a:prstGeom>
          <a:noFill/>
        </p:spPr>
      </p:pic>
      <p:grpSp>
        <p:nvGrpSpPr>
          <p:cNvPr id="25" name="Group 52"/>
          <p:cNvGrpSpPr/>
          <p:nvPr/>
        </p:nvGrpSpPr>
        <p:grpSpPr>
          <a:xfrm>
            <a:off x="9028826" y="4765308"/>
            <a:ext cx="517663" cy="666657"/>
            <a:chOff x="1394698" y="1663955"/>
            <a:chExt cx="516653" cy="665357"/>
          </a:xfrm>
          <a:noFill/>
        </p:grpSpPr>
        <p:sp>
          <p:nvSpPr>
            <p:cNvPr id="26" name="Rounded Rectangle 25"/>
            <p:cNvSpPr/>
            <p:nvPr/>
          </p:nvSpPr>
          <p:spPr>
            <a:xfrm>
              <a:off x="1394698" y="1753255"/>
              <a:ext cx="516653" cy="506716"/>
            </a:xfrm>
            <a:prstGeom prst="round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533164" y="1663955"/>
              <a:ext cx="278861" cy="66535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3732" b="1" dirty="0">
                  <a:solidFill>
                    <a:srgbClr val="3B6BDD"/>
                  </a:solidFill>
                  <a:latin typeface="Lato"/>
                </a:rPr>
                <a:t>8</a:t>
              </a:r>
            </a:p>
          </p:txBody>
        </p:sp>
      </p:grpSp>
      <p:pic>
        <p:nvPicPr>
          <p:cNvPr id="28" name="Picture 2" descr="F:\AAA-PDF-SGK\B6-LT4-3.png"/>
          <p:cNvPicPr>
            <a:picLocks noChangeAspect="1" noChangeArrowheads="1"/>
          </p:cNvPicPr>
          <p:nvPr/>
        </p:nvPicPr>
        <p:blipFill>
          <a:blip r:embed="rId3"/>
          <a:srcRect l="45391" t="25454" r="38030" b="63634"/>
          <a:stretch>
            <a:fillRect/>
          </a:stretch>
        </p:blipFill>
        <p:spPr bwMode="auto">
          <a:xfrm>
            <a:off x="5040348" y="4616918"/>
            <a:ext cx="1928754" cy="1713978"/>
          </a:xfrm>
          <a:prstGeom prst="rect">
            <a:avLst/>
          </a:prstGeom>
          <a:noFill/>
        </p:spPr>
      </p:pic>
      <p:grpSp>
        <p:nvGrpSpPr>
          <p:cNvPr id="29" name="Group 52"/>
          <p:cNvGrpSpPr/>
          <p:nvPr/>
        </p:nvGrpSpPr>
        <p:grpSpPr>
          <a:xfrm>
            <a:off x="5788911" y="4765308"/>
            <a:ext cx="517663" cy="666657"/>
            <a:chOff x="1394698" y="1663955"/>
            <a:chExt cx="516653" cy="665357"/>
          </a:xfrm>
          <a:noFill/>
        </p:grpSpPr>
        <p:sp>
          <p:nvSpPr>
            <p:cNvPr id="30" name="Rounded Rectangle 29"/>
            <p:cNvSpPr/>
            <p:nvPr/>
          </p:nvSpPr>
          <p:spPr>
            <a:xfrm>
              <a:off x="1394698" y="1753255"/>
              <a:ext cx="516653" cy="506716"/>
            </a:xfrm>
            <a:prstGeom prst="round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533164" y="1663955"/>
              <a:ext cx="278861" cy="66535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3732" b="1" dirty="0">
                  <a:solidFill>
                    <a:srgbClr val="3B6BDD"/>
                  </a:solidFill>
                  <a:latin typeface="Lato"/>
                </a:rPr>
                <a:t>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903849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680" y="569913"/>
            <a:ext cx="2754459" cy="1224358"/>
          </a:xfrm>
          <a:prstGeom prst="rect">
            <a:avLst/>
          </a:prstGeom>
          <a:noFill/>
        </p:spPr>
      </p:pic>
      <p:sp>
        <p:nvSpPr>
          <p:cNvPr id="11" name="Title 16"/>
          <p:cNvSpPr txBox="1">
            <a:spLocks/>
          </p:cNvSpPr>
          <p:nvPr/>
        </p:nvSpPr>
        <p:spPr>
          <a:xfrm>
            <a:off x="1238326" y="2128965"/>
            <a:ext cx="3888173" cy="390231"/>
          </a:xfrm>
          <a:prstGeom prst="rect">
            <a:avLst/>
          </a:prstGeom>
        </p:spPr>
        <p:txBody>
          <a:bodyPr vert="horz" lIns="121878" tIns="60939" rIns="121878" bIns="60939" rtlCol="0" anchor="b">
            <a:noAutofit/>
          </a:bodyPr>
          <a:lstStyle/>
          <a:p>
            <a:pPr defTabSz="914347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3600" b="1" dirty="0">
                <a:latin typeface="Calibri" panose="020F0502020204030204" pitchFamily="34" charset="0"/>
              </a:rPr>
              <a:t>4. </a:t>
            </a:r>
            <a:r>
              <a:rPr lang="en-US" sz="3600" b="1" dirty="0" err="1">
                <a:latin typeface="Calibri" panose="020F0502020204030204" pitchFamily="34" charset="0"/>
              </a:rPr>
              <a:t>Số</a:t>
            </a:r>
            <a:r>
              <a:rPr lang="en-US" sz="3600" b="1" dirty="0">
                <a:latin typeface="Calibri" panose="020F0502020204030204" pitchFamily="34" charset="0"/>
              </a:rPr>
              <a:t>?</a:t>
            </a:r>
          </a:p>
        </p:txBody>
      </p:sp>
      <p:pic>
        <p:nvPicPr>
          <p:cNvPr id="5" name="Picture 2" descr="F:\AAA-PDF-SGK\B6-LT4-4.png"/>
          <p:cNvPicPr>
            <a:picLocks noChangeAspect="1" noChangeArrowheads="1"/>
          </p:cNvPicPr>
          <p:nvPr/>
        </p:nvPicPr>
        <p:blipFill>
          <a:blip r:embed="rId3" cstate="print"/>
          <a:srcRect l="17175" t="48180" r="8588" b="8182"/>
          <a:stretch>
            <a:fillRect/>
          </a:stretch>
        </p:blipFill>
        <p:spPr bwMode="auto">
          <a:xfrm>
            <a:off x="3391786" y="640506"/>
            <a:ext cx="7030358" cy="55769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38905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714" y="472632"/>
            <a:ext cx="2230362" cy="991397"/>
          </a:xfrm>
          <a:prstGeom prst="rect">
            <a:avLst/>
          </a:prstGeom>
          <a:noFill/>
        </p:spPr>
      </p:pic>
      <p:sp>
        <p:nvSpPr>
          <p:cNvPr id="13" name="Title 16"/>
          <p:cNvSpPr txBox="1">
            <a:spLocks/>
          </p:cNvSpPr>
          <p:nvPr/>
        </p:nvSpPr>
        <p:spPr>
          <a:xfrm>
            <a:off x="1431742" y="1617427"/>
            <a:ext cx="5981087" cy="471868"/>
          </a:xfrm>
          <a:prstGeom prst="rect">
            <a:avLst/>
          </a:prstGeom>
        </p:spPr>
        <p:txBody>
          <a:bodyPr vert="horz" lIns="121878" tIns="60939" rIns="121878" bIns="60939" rtlCol="0" anchor="b">
            <a:noAutofit/>
          </a:bodyPr>
          <a:lstStyle/>
          <a:p>
            <a:pPr defTabSz="914347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3199" b="1" dirty="0">
                <a:latin typeface="Calibri" panose="020F0502020204030204" pitchFamily="34" charset="0"/>
              </a:rPr>
              <a:t>4. </a:t>
            </a:r>
            <a:r>
              <a:rPr lang="en-US" sz="3199" b="1" dirty="0" err="1">
                <a:latin typeface="Calibri" panose="020F0502020204030204" pitchFamily="34" charset="0"/>
              </a:rPr>
              <a:t>Số</a:t>
            </a:r>
            <a:r>
              <a:rPr lang="en-US" sz="3199" b="1" dirty="0">
                <a:latin typeface="Calibri" panose="020F0502020204030204" pitchFamily="34" charset="0"/>
              </a:rPr>
              <a:t>?</a:t>
            </a:r>
          </a:p>
        </p:txBody>
      </p:sp>
      <p:pic>
        <p:nvPicPr>
          <p:cNvPr id="32" name="Picture 8" descr="F:\AAA-PDF-SGK\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6385" y="1464029"/>
            <a:ext cx="2055040" cy="4348466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9692181" y="1661281"/>
            <a:ext cx="530915" cy="9128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5332" b="1" dirty="0">
                <a:solidFill>
                  <a:srgbClr val="3B6BDD"/>
                </a:solidFill>
                <a:latin typeface="Calibri" panose="020F0502020204030204" pitchFamily="34" charset="0"/>
              </a:rPr>
              <a:t>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315577" y="2658122"/>
            <a:ext cx="497252" cy="8306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4798" b="1" dirty="0">
                <a:solidFill>
                  <a:srgbClr val="3B6BDD"/>
                </a:solidFill>
                <a:latin typeface="Calibri" panose="020F0502020204030204" pitchFamily="34" charset="0"/>
              </a:rPr>
              <a:t>1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10023913" y="2601696"/>
            <a:ext cx="871337" cy="965573"/>
            <a:chOff x="4549952" y="2048934"/>
            <a:chExt cx="653730" cy="724431"/>
          </a:xfrm>
        </p:grpSpPr>
        <p:pic>
          <p:nvPicPr>
            <p:cNvPr id="37" name="Picture 3" descr="F:\AAA-PDF-SGK\2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49952" y="2088797"/>
              <a:ext cx="653730" cy="684568"/>
            </a:xfrm>
            <a:prstGeom prst="rect">
              <a:avLst/>
            </a:prstGeom>
            <a:noFill/>
          </p:spPr>
        </p:pic>
        <p:sp>
          <p:nvSpPr>
            <p:cNvPr id="38" name="TextBox 37"/>
            <p:cNvSpPr txBox="1"/>
            <p:nvPr/>
          </p:nvSpPr>
          <p:spPr>
            <a:xfrm>
              <a:off x="4635951" y="2048934"/>
              <a:ext cx="376677" cy="6848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5332" b="1" dirty="0">
                  <a:solidFill>
                    <a:prstClr val="black"/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9170021" y="3489448"/>
            <a:ext cx="871338" cy="924941"/>
            <a:chOff x="3909308" y="2726267"/>
            <a:chExt cx="653730" cy="693946"/>
          </a:xfrm>
        </p:grpSpPr>
        <p:pic>
          <p:nvPicPr>
            <p:cNvPr id="40" name="Picture 4" descr="F:\AAA-PDF-SGK\3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09308" y="2766483"/>
              <a:ext cx="653730" cy="653730"/>
            </a:xfrm>
            <a:prstGeom prst="rect">
              <a:avLst/>
            </a:prstGeom>
            <a:noFill/>
          </p:spPr>
        </p:pic>
        <p:sp>
          <p:nvSpPr>
            <p:cNvPr id="41" name="TextBox 40"/>
            <p:cNvSpPr txBox="1"/>
            <p:nvPr/>
          </p:nvSpPr>
          <p:spPr>
            <a:xfrm>
              <a:off x="4004089" y="2726267"/>
              <a:ext cx="398324" cy="6848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5332" b="1" dirty="0">
                  <a:solidFill>
                    <a:srgbClr val="3B6BDD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0023913" y="3496967"/>
            <a:ext cx="871337" cy="917416"/>
            <a:chOff x="4549952" y="2731911"/>
            <a:chExt cx="653730" cy="688301"/>
          </a:xfrm>
        </p:grpSpPr>
        <p:pic>
          <p:nvPicPr>
            <p:cNvPr id="43" name="Picture 5" descr="F:\AAA-PDF-SGK\4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549952" y="2766482"/>
              <a:ext cx="653730" cy="653730"/>
            </a:xfrm>
            <a:prstGeom prst="rect">
              <a:avLst/>
            </a:prstGeom>
            <a:noFill/>
          </p:spPr>
        </p:pic>
        <p:sp>
          <p:nvSpPr>
            <p:cNvPr id="44" name="TextBox 43"/>
            <p:cNvSpPr txBox="1"/>
            <p:nvPr/>
          </p:nvSpPr>
          <p:spPr>
            <a:xfrm>
              <a:off x="4635951" y="2731911"/>
              <a:ext cx="376677" cy="6848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5332" b="1" dirty="0">
                  <a:solidFill>
                    <a:prstClr val="black"/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0023913" y="4398593"/>
            <a:ext cx="871337" cy="895996"/>
            <a:chOff x="4549952" y="3408363"/>
            <a:chExt cx="653730" cy="672230"/>
          </a:xfrm>
        </p:grpSpPr>
        <p:pic>
          <p:nvPicPr>
            <p:cNvPr id="46" name="Picture 7" descr="F:\AAA-PDF-SGK\6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549952" y="3408363"/>
              <a:ext cx="653730" cy="672230"/>
            </a:xfrm>
            <a:prstGeom prst="rect">
              <a:avLst/>
            </a:prstGeom>
            <a:noFill/>
          </p:spPr>
        </p:pic>
        <p:sp>
          <p:nvSpPr>
            <p:cNvPr id="47" name="TextBox 46"/>
            <p:cNvSpPr txBox="1"/>
            <p:nvPr/>
          </p:nvSpPr>
          <p:spPr>
            <a:xfrm>
              <a:off x="4650378" y="3429001"/>
              <a:ext cx="352623" cy="6232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4798" b="1" dirty="0">
                  <a:solidFill>
                    <a:prstClr val="black"/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9173708" y="4387417"/>
            <a:ext cx="871337" cy="895995"/>
            <a:chOff x="3912077" y="3399981"/>
            <a:chExt cx="653730" cy="672230"/>
          </a:xfrm>
        </p:grpSpPr>
        <p:grpSp>
          <p:nvGrpSpPr>
            <p:cNvPr id="49" name="Group 121"/>
            <p:cNvGrpSpPr/>
            <p:nvPr/>
          </p:nvGrpSpPr>
          <p:grpSpPr>
            <a:xfrm>
              <a:off x="3912077" y="3399981"/>
              <a:ext cx="653730" cy="672230"/>
              <a:chOff x="3909308" y="3408363"/>
              <a:chExt cx="653730" cy="672230"/>
            </a:xfrm>
          </p:grpSpPr>
          <p:sp>
            <p:nvSpPr>
              <p:cNvPr id="51" name="TextBox 50"/>
              <p:cNvSpPr txBox="1"/>
              <p:nvPr/>
            </p:nvSpPr>
            <p:spPr>
              <a:xfrm>
                <a:off x="4004733" y="3409247"/>
                <a:ext cx="352623" cy="6232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09402"/>
                <a:r>
                  <a:rPr lang="en-US" sz="4798" b="1" dirty="0">
                    <a:solidFill>
                      <a:srgbClr val="3B6BDD"/>
                    </a:solidFill>
                    <a:latin typeface="Calibri" panose="020F0502020204030204" pitchFamily="34" charset="0"/>
                  </a:rPr>
                  <a:t>?</a:t>
                </a:r>
              </a:p>
            </p:txBody>
          </p:sp>
          <p:pic>
            <p:nvPicPr>
              <p:cNvPr id="52" name="Picture 6" descr="F:\AAA-PDF-SGK\5.png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3909308" y="3408363"/>
                <a:ext cx="653730" cy="672230"/>
              </a:xfrm>
              <a:prstGeom prst="rect">
                <a:avLst/>
              </a:prstGeom>
              <a:noFill/>
            </p:spPr>
          </p:pic>
        </p:grpSp>
        <p:sp>
          <p:nvSpPr>
            <p:cNvPr id="50" name="TextBox 49"/>
            <p:cNvSpPr txBox="1"/>
            <p:nvPr/>
          </p:nvSpPr>
          <p:spPr>
            <a:xfrm>
              <a:off x="4021665" y="3423363"/>
              <a:ext cx="373069" cy="6232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4798" b="1" dirty="0">
                  <a:solidFill>
                    <a:srgbClr val="3B6BDD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</p:grpSp>
      <p:grpSp>
        <p:nvGrpSpPr>
          <p:cNvPr id="53" name="Group 122"/>
          <p:cNvGrpSpPr/>
          <p:nvPr/>
        </p:nvGrpSpPr>
        <p:grpSpPr>
          <a:xfrm>
            <a:off x="10027604" y="4378220"/>
            <a:ext cx="871337" cy="895996"/>
            <a:chOff x="4549952" y="3408363"/>
            <a:chExt cx="653730" cy="672230"/>
          </a:xfrm>
        </p:grpSpPr>
        <p:pic>
          <p:nvPicPr>
            <p:cNvPr id="54" name="Picture 7" descr="F:\AAA-PDF-SGK\6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549952" y="3408363"/>
              <a:ext cx="653730" cy="672230"/>
            </a:xfrm>
            <a:prstGeom prst="rect">
              <a:avLst/>
            </a:prstGeom>
            <a:noFill/>
          </p:spPr>
        </p:pic>
        <p:sp>
          <p:nvSpPr>
            <p:cNvPr id="55" name="TextBox 54"/>
            <p:cNvSpPr txBox="1"/>
            <p:nvPr/>
          </p:nvSpPr>
          <p:spPr>
            <a:xfrm>
              <a:off x="4650378" y="3429001"/>
              <a:ext cx="373069" cy="6232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4798" b="1" dirty="0">
                  <a:solidFill>
                    <a:srgbClr val="3B6BDD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</p:grpSp>
      <p:grpSp>
        <p:nvGrpSpPr>
          <p:cNvPr id="56" name="Group 120"/>
          <p:cNvGrpSpPr/>
          <p:nvPr/>
        </p:nvGrpSpPr>
        <p:grpSpPr>
          <a:xfrm>
            <a:off x="10027605" y="3503114"/>
            <a:ext cx="871338" cy="912879"/>
            <a:chOff x="4549952" y="2731911"/>
            <a:chExt cx="653730" cy="684897"/>
          </a:xfrm>
        </p:grpSpPr>
        <p:pic>
          <p:nvPicPr>
            <p:cNvPr id="57" name="Picture 5" descr="F:\AAA-PDF-SGK\4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549952" y="2766482"/>
              <a:ext cx="653730" cy="646476"/>
            </a:xfrm>
            <a:prstGeom prst="rect">
              <a:avLst/>
            </a:prstGeom>
            <a:noFill/>
          </p:spPr>
        </p:pic>
        <p:sp>
          <p:nvSpPr>
            <p:cNvPr id="58" name="TextBox 57"/>
            <p:cNvSpPr txBox="1"/>
            <p:nvPr/>
          </p:nvSpPr>
          <p:spPr>
            <a:xfrm>
              <a:off x="4635951" y="2731911"/>
              <a:ext cx="398324" cy="6848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5332" b="1" dirty="0">
                  <a:solidFill>
                    <a:srgbClr val="3B6BDD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</p:grpSp>
      <p:grpSp>
        <p:nvGrpSpPr>
          <p:cNvPr id="59" name="Group 118"/>
          <p:cNvGrpSpPr/>
          <p:nvPr/>
        </p:nvGrpSpPr>
        <p:grpSpPr>
          <a:xfrm>
            <a:off x="10027605" y="2596558"/>
            <a:ext cx="871338" cy="965573"/>
            <a:chOff x="4549952" y="2048934"/>
            <a:chExt cx="653730" cy="724431"/>
          </a:xfrm>
        </p:grpSpPr>
        <p:pic>
          <p:nvPicPr>
            <p:cNvPr id="60" name="Picture 3" descr="F:\AAA-PDF-SGK\2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49952" y="2088797"/>
              <a:ext cx="653730" cy="684568"/>
            </a:xfrm>
            <a:prstGeom prst="rect">
              <a:avLst/>
            </a:prstGeom>
            <a:noFill/>
          </p:spPr>
        </p:pic>
        <p:sp>
          <p:nvSpPr>
            <p:cNvPr id="61" name="TextBox 60"/>
            <p:cNvSpPr txBox="1"/>
            <p:nvPr/>
          </p:nvSpPr>
          <p:spPr>
            <a:xfrm>
              <a:off x="4635951" y="2048934"/>
              <a:ext cx="398324" cy="6848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5332" b="1" dirty="0">
                  <a:solidFill>
                    <a:srgbClr val="3B6BDD"/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</p:grpSp>
      <p:pic>
        <p:nvPicPr>
          <p:cNvPr id="62" name="Picture 2" descr="F:\AAA-PDF-SGK\B6-LT4-4.png"/>
          <p:cNvPicPr>
            <a:picLocks noChangeAspect="1" noChangeArrowheads="1"/>
          </p:cNvPicPr>
          <p:nvPr/>
        </p:nvPicPr>
        <p:blipFill>
          <a:blip r:embed="rId9" cstate="print"/>
          <a:srcRect l="20939" t="48477" r="23556" b="31025"/>
          <a:stretch>
            <a:fillRect/>
          </a:stretch>
        </p:blipFill>
        <p:spPr bwMode="auto">
          <a:xfrm>
            <a:off x="1130575" y="2133149"/>
            <a:ext cx="7825841" cy="3900086"/>
          </a:xfrm>
          <a:prstGeom prst="roundRect">
            <a:avLst/>
          </a:prstGeom>
          <a:noFill/>
        </p:spPr>
      </p:pic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88916" y="2286547"/>
            <a:ext cx="957610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1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130929066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-">
  <a:themeElements>
    <a:clrScheme name="紫色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字魂58号-创中黑"/>
        <a:ea typeface=""/>
        <a:cs typeface=""/>
        <a:font script="Jpan" typeface="游ゴシック Light"/>
        <a:font script="Hang" typeface="맑은 고딕"/>
        <a:font script="Hans" typeface="字魂58号-创中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字魂58号-创中黑"/>
        <a:ea typeface=""/>
        <a:cs typeface=""/>
        <a:font script="Jpan" typeface="游ゴシック"/>
        <a:font script="Hang" typeface="맑은 고딕"/>
        <a:font script="Hans" typeface="字魂58号-创中黑"/>
        <a:font script="Hant" typeface="新細明體"/>
        <a:font script="Arab" typeface="字魂58号-创中黑"/>
        <a:font script="Hebr" typeface="字魂58号-创中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字魂58号-创中黑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123</Words>
  <Application>Microsoft Office PowerPoint</Application>
  <PresentationFormat>Widescreen</PresentationFormat>
  <Paragraphs>46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微软雅黑</vt:lpstr>
      <vt:lpstr>Arial</vt:lpstr>
      <vt:lpstr>Arial-Rounded</vt:lpstr>
      <vt:lpstr>Calibri</vt:lpstr>
      <vt:lpstr>等线</vt:lpstr>
      <vt:lpstr>Lato</vt:lpstr>
      <vt:lpstr>Trebuchet MS</vt:lpstr>
      <vt:lpstr>Wingdings 3</vt:lpstr>
      <vt:lpstr>字魂58号-创中黑</vt:lpstr>
      <vt:lpstr>自定义设计方案</vt:lpstr>
      <vt:lpstr>1_Office Theme</vt:lpstr>
      <vt:lpstr>-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32</cp:revision>
  <dcterms:created xsi:type="dcterms:W3CDTF">2021-07-24T01:07:49Z</dcterms:created>
  <dcterms:modified xsi:type="dcterms:W3CDTF">2025-05-13T01:32:15Z</dcterms:modified>
</cp:coreProperties>
</file>