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276" r:id="rId3"/>
    <p:sldId id="325" r:id="rId4"/>
    <p:sldId id="326" r:id="rId5"/>
    <p:sldId id="339" r:id="rId6"/>
    <p:sldId id="298" r:id="rId7"/>
    <p:sldId id="338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DC80-A703-4285-BCED-5CC42A1F2A8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E30A-2E26-482E-B5F5-74AEB09C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12477-3083-784D-966F-9F0195191D6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2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1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85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721F-314F-4553-84C8-48C24040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D3445-2160-4372-8C86-000FBE01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1C99-EFB7-4910-A629-DC7DB8ACB2F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2C38D-7315-4D2A-A795-78C8037C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ED6EB-CF17-4416-A17C-FFD648B5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BBC-8619-44AA-85FB-5593FB20F7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DA05D55-B9D6-4648-9C2E-5110CFF7C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4058" y="-2720898"/>
            <a:ext cx="15656312" cy="11396545"/>
          </a:xfrm>
          <a:prstGeom prst="rect">
            <a:avLst/>
          </a:prstGeom>
        </p:spPr>
      </p:pic>
      <p:pic>
        <p:nvPicPr>
          <p:cNvPr id="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BD33BF-531A-4EA6-8CA0-AB0C285B3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1680">
            <a:off x="325681" y="1240961"/>
            <a:ext cx="84052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2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2E9BFE-7144-494D-84BB-B3B0E9531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4427" r="40326" b="53870"/>
          <a:stretch/>
        </p:blipFill>
        <p:spPr>
          <a:xfrm rot="362478">
            <a:off x="8169182" y="737191"/>
            <a:ext cx="1871330" cy="2806996"/>
          </a:xfrm>
          <a:prstGeom prst="rect">
            <a:avLst/>
          </a:prstGeo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1234FF0A-AC90-4F83-8710-2F5B129D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6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27945" y="120959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Nêu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mỗi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9942" y="69838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79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136279-193F-4B61-A439-0C0E49D2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70" y="367748"/>
            <a:ext cx="4944065" cy="6369293"/>
          </a:xfrm>
          <a:prstGeom prst="rect">
            <a:avLst/>
          </a:prstGeom>
        </p:spPr>
      </p:pic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id="{28E8A795-6118-429D-BCCA-75A54CF1DFEF}"/>
              </a:ext>
            </a:extLst>
          </p:cNvPr>
          <p:cNvGrpSpPr/>
          <p:nvPr/>
        </p:nvGrpSpPr>
        <p:grpSpPr>
          <a:xfrm rot="20097600">
            <a:off x="7482607" y="233635"/>
            <a:ext cx="5322823" cy="4451489"/>
            <a:chOff x="-491208" y="1559964"/>
            <a:chExt cx="5576478" cy="4695532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0B521B4-6DB5-4E08-9645-29BDF47F749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660243C4-2B8B-4C49-92A1-1EF25FA8111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159688-F66F-45DB-BB23-5DD5E52C59E6}"/>
              </a:ext>
            </a:extLst>
          </p:cNvPr>
          <p:cNvSpPr txBox="1"/>
          <p:nvPr/>
        </p:nvSpPr>
        <p:spPr>
          <a:xfrm>
            <a:off x="5800725" y="814610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11 cm</a:t>
            </a:r>
          </a:p>
        </p:txBody>
      </p:sp>
      <p:grpSp>
        <p:nvGrpSpPr>
          <p:cNvPr id="30" name="Google Shape;321;p11">
            <a:extLst>
              <a:ext uri="{FF2B5EF4-FFF2-40B4-BE49-F238E27FC236}">
                <a16:creationId xmlns:a16="http://schemas.microsoft.com/office/drawing/2014/main" id="{3C0219EE-4047-4C47-A6B2-504653730CF5}"/>
              </a:ext>
            </a:extLst>
          </p:cNvPr>
          <p:cNvGrpSpPr/>
          <p:nvPr/>
        </p:nvGrpSpPr>
        <p:grpSpPr>
          <a:xfrm rot="20097600">
            <a:off x="7492131" y="3186270"/>
            <a:ext cx="5322823" cy="4451489"/>
            <a:chOff x="-491208" y="1559964"/>
            <a:chExt cx="5576478" cy="4695532"/>
          </a:xfrm>
        </p:grpSpPr>
        <p:pic>
          <p:nvPicPr>
            <p:cNvPr id="31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41C1C26-E9F3-4B74-B8E3-185C4D3057E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6D02F60-E556-43A6-92E3-E56D436AC1D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4DC8ED-C0F5-4152-9F90-0055D867680F}"/>
              </a:ext>
            </a:extLst>
          </p:cNvPr>
          <p:cNvSpPr txBox="1"/>
          <p:nvPr/>
        </p:nvSpPr>
        <p:spPr>
          <a:xfrm>
            <a:off x="6008797" y="215779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 cm</a:t>
            </a:r>
          </a:p>
        </p:txBody>
      </p:sp>
      <p:grpSp>
        <p:nvGrpSpPr>
          <p:cNvPr id="34" name="Google Shape;321;p11">
            <a:extLst>
              <a:ext uri="{FF2B5EF4-FFF2-40B4-BE49-F238E27FC236}">
                <a16:creationId xmlns:a16="http://schemas.microsoft.com/office/drawing/2014/main" id="{D3E6E573-6103-49EF-B79D-49B8166AAC79}"/>
              </a:ext>
            </a:extLst>
          </p:cNvPr>
          <p:cNvGrpSpPr/>
          <p:nvPr/>
        </p:nvGrpSpPr>
        <p:grpSpPr>
          <a:xfrm rot="20097600">
            <a:off x="9858661" y="1738800"/>
            <a:ext cx="5322823" cy="4451489"/>
            <a:chOff x="-491208" y="1559964"/>
            <a:chExt cx="5576478" cy="4695532"/>
          </a:xfrm>
        </p:grpSpPr>
        <p:pic>
          <p:nvPicPr>
            <p:cNvPr id="35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6A80C63-EB38-4160-B455-F4947A119D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AD24207-C821-41E4-A58B-806E1EA4E5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E20FEAE-16E2-4295-AE21-32AE8E2CA5EE}"/>
              </a:ext>
            </a:extLst>
          </p:cNvPr>
          <p:cNvSpPr txBox="1"/>
          <p:nvPr/>
        </p:nvSpPr>
        <p:spPr>
          <a:xfrm>
            <a:off x="11230802" y="231922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373C2-5D5C-49B4-9389-B8FD4E3DD974}"/>
              </a:ext>
            </a:extLst>
          </p:cNvPr>
          <p:cNvSpPr txBox="1"/>
          <p:nvPr/>
        </p:nvSpPr>
        <p:spPr>
          <a:xfrm>
            <a:off x="6096000" y="354664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40" name="Google Shape;321;p11">
            <a:extLst>
              <a:ext uri="{FF2B5EF4-FFF2-40B4-BE49-F238E27FC236}">
                <a16:creationId xmlns:a16="http://schemas.microsoft.com/office/drawing/2014/main" id="{96782592-C09C-4A13-9288-5C7B2BD03A67}"/>
              </a:ext>
            </a:extLst>
          </p:cNvPr>
          <p:cNvGrpSpPr/>
          <p:nvPr/>
        </p:nvGrpSpPr>
        <p:grpSpPr>
          <a:xfrm rot="20097600">
            <a:off x="9877713" y="3190450"/>
            <a:ext cx="5322823" cy="4451489"/>
            <a:chOff x="-491208" y="1559964"/>
            <a:chExt cx="5576478" cy="4695532"/>
          </a:xfrm>
        </p:grpSpPr>
        <p:pic>
          <p:nvPicPr>
            <p:cNvPr id="4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C8D9E8C-17A3-453D-926D-BF88C4CCBA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C2A1EB1-2014-427A-88D8-6D3AAA6618B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38100B-528E-499B-BD1A-68E50A0C600A}"/>
              </a:ext>
            </a:extLst>
          </p:cNvPr>
          <p:cNvSpPr txBox="1"/>
          <p:nvPr/>
        </p:nvSpPr>
        <p:spPr>
          <a:xfrm>
            <a:off x="11351758" y="3611924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grpSp>
        <p:nvGrpSpPr>
          <p:cNvPr id="49" name="Google Shape;321;p11">
            <a:extLst>
              <a:ext uri="{FF2B5EF4-FFF2-40B4-BE49-F238E27FC236}">
                <a16:creationId xmlns:a16="http://schemas.microsoft.com/office/drawing/2014/main" id="{E0F3EE7C-EBE5-4681-9E34-CEF77C25F641}"/>
              </a:ext>
            </a:extLst>
          </p:cNvPr>
          <p:cNvGrpSpPr/>
          <p:nvPr/>
        </p:nvGrpSpPr>
        <p:grpSpPr>
          <a:xfrm rot="20097600">
            <a:off x="7487463" y="4938749"/>
            <a:ext cx="5322823" cy="4451489"/>
            <a:chOff x="-491208" y="1559964"/>
            <a:chExt cx="5576478" cy="4695532"/>
          </a:xfrm>
        </p:grpSpPr>
        <p:pic>
          <p:nvPicPr>
            <p:cNvPr id="5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EBEB5D4-C8EF-49F6-A92B-5E7BBF1D28A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66B1A2B-5D97-40E6-80E1-F96D46321E6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941757F-5D2F-4F67-881E-2E8189D040FD}"/>
              </a:ext>
            </a:extLst>
          </p:cNvPr>
          <p:cNvSpPr txBox="1"/>
          <p:nvPr/>
        </p:nvSpPr>
        <p:spPr>
          <a:xfrm>
            <a:off x="6113064" y="552506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65" name="Google Shape;321;p11">
            <a:extLst>
              <a:ext uri="{FF2B5EF4-FFF2-40B4-BE49-F238E27FC236}">
                <a16:creationId xmlns:a16="http://schemas.microsoft.com/office/drawing/2014/main" id="{3BE2E792-740F-4A9B-ACE3-634CAF9E4EDA}"/>
              </a:ext>
            </a:extLst>
          </p:cNvPr>
          <p:cNvGrpSpPr/>
          <p:nvPr/>
        </p:nvGrpSpPr>
        <p:grpSpPr>
          <a:xfrm rot="20097600">
            <a:off x="7503231" y="1699758"/>
            <a:ext cx="5322823" cy="4451489"/>
            <a:chOff x="-491208" y="1559964"/>
            <a:chExt cx="5576478" cy="4695532"/>
          </a:xfrm>
        </p:grpSpPr>
        <p:pic>
          <p:nvPicPr>
            <p:cNvPr id="66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B489B63-9D39-4B52-BF81-482ED82CEC1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E7E9F0C-776C-4758-97C0-F192372AECF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F4F7E7-9F00-482D-8E06-1D29DD364FD3}"/>
              </a:ext>
            </a:extLst>
          </p:cNvPr>
          <p:cNvSpPr/>
          <p:nvPr/>
        </p:nvSpPr>
        <p:spPr>
          <a:xfrm>
            <a:off x="697978" y="1354432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201453-626C-40F7-98C7-58BF8A884350}"/>
              </a:ext>
            </a:extLst>
          </p:cNvPr>
          <p:cNvSpPr/>
          <p:nvPr/>
        </p:nvSpPr>
        <p:spPr>
          <a:xfrm>
            <a:off x="5780101" y="791672"/>
            <a:ext cx="1416693" cy="669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D029F50-FDDC-43E8-BD12-A6C69A6894A8}"/>
              </a:ext>
            </a:extLst>
          </p:cNvPr>
          <p:cNvSpPr/>
          <p:nvPr/>
        </p:nvSpPr>
        <p:spPr>
          <a:xfrm>
            <a:off x="679220" y="2642391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c. </a:t>
            </a:r>
            <a:r>
              <a:rPr lang="en-US" sz="3200" dirty="0" err="1"/>
              <a:t>Có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2828C8D-284B-42E5-B9F1-5509229A83F4}"/>
              </a:ext>
            </a:extLst>
          </p:cNvPr>
          <p:cNvSpPr/>
          <p:nvPr/>
        </p:nvSpPr>
        <p:spPr>
          <a:xfrm>
            <a:off x="11211750" y="2283378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902130-B02B-4CEB-A5C9-02757B4885C6}"/>
              </a:ext>
            </a:extLst>
          </p:cNvPr>
          <p:cNvSpPr/>
          <p:nvPr/>
        </p:nvSpPr>
        <p:spPr>
          <a:xfrm>
            <a:off x="11233177" y="3557809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494B54F-20AA-4476-8C78-09A7DE94BCED}"/>
              </a:ext>
            </a:extLst>
          </p:cNvPr>
          <p:cNvSpPr/>
          <p:nvPr/>
        </p:nvSpPr>
        <p:spPr>
          <a:xfrm>
            <a:off x="6029421" y="2170360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691BDED-CDD7-4D4B-9544-5093F5F3624D}"/>
              </a:ext>
            </a:extLst>
          </p:cNvPr>
          <p:cNvSpPr/>
          <p:nvPr/>
        </p:nvSpPr>
        <p:spPr>
          <a:xfrm>
            <a:off x="10490755" y="999902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CAE6ABD4-BB1B-4722-85CE-539AF513ED79}"/>
              </a:ext>
            </a:extLst>
          </p:cNvPr>
          <p:cNvSpPr/>
          <p:nvPr/>
        </p:nvSpPr>
        <p:spPr>
          <a:xfrm>
            <a:off x="10655864" y="2795273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E101ECD0-C164-4B1C-A624-6C203321FF58}"/>
              </a:ext>
            </a:extLst>
          </p:cNvPr>
          <p:cNvSpPr/>
          <p:nvPr/>
        </p:nvSpPr>
        <p:spPr>
          <a:xfrm>
            <a:off x="8205546" y="1021869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E0689A1C-95EC-4E5F-9280-E9EF4E5D4B93}"/>
              </a:ext>
            </a:extLst>
          </p:cNvPr>
          <p:cNvSpPr/>
          <p:nvPr/>
        </p:nvSpPr>
        <p:spPr>
          <a:xfrm>
            <a:off x="9064857" y="239113"/>
            <a:ext cx="496793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8"/>
            </p:par>
          </p:childTnLst>
        </p:cTn>
      </p:par>
    </p:tnLst>
    <p:bldLst>
      <p:bldP spid="8" grpId="0" animBg="1"/>
      <p:bldP spid="9" grpId="0" animBg="1"/>
      <p:bldP spid="68" grpId="0" animBg="1"/>
      <p:bldP spid="69" grpId="0" animBg="1"/>
      <p:bldP spid="71" grpId="0" animBg="1"/>
      <p:bldP spid="72" grpId="0" animBg="1"/>
      <p:bldP spid="10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323B6-DCEE-48C7-BD0F-A9B457483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850" y="979849"/>
            <a:ext cx="8605837" cy="5563826"/>
          </a:xfrm>
          <a:prstGeom prst="rect">
            <a:avLst/>
          </a:prstGeom>
        </p:spPr>
      </p:pic>
      <p:grpSp>
        <p:nvGrpSpPr>
          <p:cNvPr id="91" name="Google Shape;321;p11">
            <a:extLst>
              <a:ext uri="{FF2B5EF4-FFF2-40B4-BE49-F238E27FC236}">
                <a16:creationId xmlns:a16="http://schemas.microsoft.com/office/drawing/2014/main" id="{6F0D71B8-C2DC-465F-A023-8B2C0ED1EC6E}"/>
              </a:ext>
            </a:extLst>
          </p:cNvPr>
          <p:cNvGrpSpPr/>
          <p:nvPr/>
        </p:nvGrpSpPr>
        <p:grpSpPr>
          <a:xfrm rot="20091635">
            <a:off x="3607621" y="4048698"/>
            <a:ext cx="8337985" cy="6791591"/>
            <a:chOff x="-491208" y="1559964"/>
            <a:chExt cx="5576478" cy="4695532"/>
          </a:xfrm>
        </p:grpSpPr>
        <p:pic>
          <p:nvPicPr>
            <p:cNvPr id="9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779F078-6215-4392-8189-0BC9E6B19CD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24693DC-A85F-42A0-A07E-9FAB4FF42FF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oogle Shape;321;p11">
            <a:extLst>
              <a:ext uri="{FF2B5EF4-FFF2-40B4-BE49-F238E27FC236}">
                <a16:creationId xmlns:a16="http://schemas.microsoft.com/office/drawing/2014/main" id="{0F495BC6-3FFA-44FC-8BB8-7CA1220BFCB8}"/>
              </a:ext>
            </a:extLst>
          </p:cNvPr>
          <p:cNvGrpSpPr/>
          <p:nvPr/>
        </p:nvGrpSpPr>
        <p:grpSpPr>
          <a:xfrm rot="20097600">
            <a:off x="2012678" y="1099313"/>
            <a:ext cx="7950599" cy="6780005"/>
            <a:chOff x="-491208" y="1559964"/>
            <a:chExt cx="5576478" cy="4695532"/>
          </a:xfrm>
        </p:grpSpPr>
        <p:pic>
          <p:nvPicPr>
            <p:cNvPr id="4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2143C3E-6B28-4D28-BB22-861B4DBA8C2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EE2C313-A487-47E4-AE21-7FA92CFB4F6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321;p11">
            <a:extLst>
              <a:ext uri="{FF2B5EF4-FFF2-40B4-BE49-F238E27FC236}">
                <a16:creationId xmlns:a16="http://schemas.microsoft.com/office/drawing/2014/main" id="{8159E394-EB67-4C11-B8C6-948844FBF451}"/>
              </a:ext>
            </a:extLst>
          </p:cNvPr>
          <p:cNvGrpSpPr/>
          <p:nvPr/>
        </p:nvGrpSpPr>
        <p:grpSpPr>
          <a:xfrm rot="283718">
            <a:off x="6879687" y="1267359"/>
            <a:ext cx="9798908" cy="7278063"/>
            <a:chOff x="-491208" y="1559964"/>
            <a:chExt cx="5576478" cy="4695532"/>
          </a:xfrm>
        </p:grpSpPr>
        <p:pic>
          <p:nvPicPr>
            <p:cNvPr id="6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E1C67919-3693-4D6D-95B5-2927298246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08C6FB7D-12B4-45DD-83AD-25993705E4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79960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.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0" y="79960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43107-E4C6-41C4-9A10-955F360D6D80}"/>
              </a:ext>
            </a:extLst>
          </p:cNvPr>
          <p:cNvSpPr/>
          <p:nvPr/>
        </p:nvSpPr>
        <p:spPr>
          <a:xfrm>
            <a:off x="3467100" y="30099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75E9F5E-6475-47A0-8EC3-6769A6AFE7CD}"/>
              </a:ext>
            </a:extLst>
          </p:cNvPr>
          <p:cNvSpPr/>
          <p:nvPr/>
        </p:nvSpPr>
        <p:spPr>
          <a:xfrm>
            <a:off x="8783102" y="28194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189117D-4400-450C-8A8F-2BB39ABF4BD3}"/>
              </a:ext>
            </a:extLst>
          </p:cNvPr>
          <p:cNvSpPr/>
          <p:nvPr/>
        </p:nvSpPr>
        <p:spPr>
          <a:xfrm>
            <a:off x="5874026" y="5854965"/>
            <a:ext cx="87695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73EF22-BD4B-4011-8E7D-3F6D5C04EBC6}"/>
              </a:ext>
            </a:extLst>
          </p:cNvPr>
          <p:cNvSpPr/>
          <p:nvPr/>
        </p:nvSpPr>
        <p:spPr>
          <a:xfrm>
            <a:off x="1357313" y="480060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90" grpId="0" animBg="1"/>
      <p:bldP spid="9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53981" y="-99484"/>
            <a:ext cx="9610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 chì nào dài hơn 8 cm?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00BB80-2B1E-46EA-8379-8C4E2FF54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04"/>
          <a:stretch/>
        </p:blipFill>
        <p:spPr>
          <a:xfrm>
            <a:off x="1481361" y="5525209"/>
            <a:ext cx="9168000" cy="1082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26A2CF-77AD-4C9D-8AD8-B8F29878F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0"/>
          <a:stretch/>
        </p:blipFill>
        <p:spPr>
          <a:xfrm>
            <a:off x="1483501" y="889000"/>
            <a:ext cx="9229273" cy="45912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2B62C0-CF98-4318-BC0D-5F55A90A438D}"/>
              </a:ext>
            </a:extLst>
          </p:cNvPr>
          <p:cNvCxnSpPr>
            <a:cxnSpLocks/>
          </p:cNvCxnSpPr>
          <p:nvPr/>
        </p:nvCxnSpPr>
        <p:spPr>
          <a:xfrm>
            <a:off x="6615767" y="3026327"/>
            <a:ext cx="0" cy="27432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CB8AE5-0510-40A9-AE0B-EF46160FECFB}"/>
              </a:ext>
            </a:extLst>
          </p:cNvPr>
          <p:cNvCxnSpPr/>
          <p:nvPr/>
        </p:nvCxnSpPr>
        <p:spPr>
          <a:xfrm>
            <a:off x="7810367" y="1455537"/>
            <a:ext cx="0" cy="43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8A14ED-DE20-434E-909B-EA8638889316}"/>
              </a:ext>
            </a:extLst>
          </p:cNvPr>
          <p:cNvCxnSpPr>
            <a:cxnSpLocks/>
          </p:cNvCxnSpPr>
          <p:nvPr/>
        </p:nvCxnSpPr>
        <p:spPr>
          <a:xfrm>
            <a:off x="9003900" y="4749801"/>
            <a:ext cx="0" cy="101972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93D16-941E-4B64-8759-762B3BA09C83}"/>
              </a:ext>
            </a:extLst>
          </p:cNvPr>
          <p:cNvCxnSpPr/>
          <p:nvPr/>
        </p:nvCxnSpPr>
        <p:spPr>
          <a:xfrm>
            <a:off x="1884219" y="1443992"/>
            <a:ext cx="0" cy="43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C5995CC-B241-4961-A279-16599E9BC02A}"/>
              </a:ext>
            </a:extLst>
          </p:cNvPr>
          <p:cNvSpPr/>
          <p:nvPr/>
        </p:nvSpPr>
        <p:spPr>
          <a:xfrm>
            <a:off x="7849337" y="1389295"/>
            <a:ext cx="482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V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912455-A572-4B0B-9196-603B484AD99B}"/>
              </a:ext>
            </a:extLst>
          </p:cNvPr>
          <p:cNvSpPr/>
          <p:nvPr/>
        </p:nvSpPr>
        <p:spPr>
          <a:xfrm>
            <a:off x="9087320" y="4592781"/>
            <a:ext cx="482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VN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 thành bài tập.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Chụp hình gửi thầy/cô giáo.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 trước bài tiếp theo.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4" y="1252643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93</Words>
  <Application>Microsoft Office PowerPoint</Application>
  <PresentationFormat>Widescreen</PresentationFormat>
  <Paragraphs>26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VNI-Avo</vt:lpstr>
      <vt:lpstr>仓耳玄三M W05</vt:lpstr>
      <vt:lpstr>.VnArial</vt:lpstr>
      <vt:lpstr>Arial</vt:lpstr>
      <vt:lpstr>Calibri</vt:lpstr>
      <vt:lpstr>Calibri Light</vt:lpstr>
      <vt:lpstr>1_Office Theme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thao</dc:creator>
  <cp:lastModifiedBy>Thao Tran</cp:lastModifiedBy>
  <cp:revision>7</cp:revision>
  <dcterms:created xsi:type="dcterms:W3CDTF">2021-12-25T08:41:57Z</dcterms:created>
  <dcterms:modified xsi:type="dcterms:W3CDTF">2023-10-06T06:39:04Z</dcterms:modified>
</cp:coreProperties>
</file>