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007577128" r:id="rId5"/>
    <p:sldId id="260" r:id="rId6"/>
    <p:sldId id="516" r:id="rId7"/>
    <p:sldId id="517" r:id="rId8"/>
    <p:sldId id="523" r:id="rId9"/>
    <p:sldId id="2007577125" r:id="rId10"/>
    <p:sldId id="524" r:id="rId11"/>
    <p:sldId id="277" r:id="rId12"/>
    <p:sldId id="27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3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420283"/>
            <a:ext cx="5181601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590802"/>
            <a:ext cx="4267201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4"/>
            <a:ext cx="5181601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1" cy="1000124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35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03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871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3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06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27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742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3"/>
            <a:ext cx="2692401" cy="3017308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799" y="1066803"/>
            <a:ext cx="2692401" cy="3017308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79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5" indent="0">
              <a:buNone/>
              <a:defRPr sz="1067" b="1"/>
            </a:lvl4pPr>
            <a:lvl5pPr marL="1218712" indent="0">
              <a:buNone/>
              <a:defRPr sz="1067" b="1"/>
            </a:lvl5pPr>
            <a:lvl6pPr marL="1523391" indent="0">
              <a:buNone/>
              <a:defRPr sz="1067" b="1"/>
            </a:lvl6pPr>
            <a:lvl7pPr marL="1828068" indent="0">
              <a:buNone/>
              <a:defRPr sz="1067" b="1"/>
            </a:lvl7pPr>
            <a:lvl8pPr marL="2132747" indent="0">
              <a:buNone/>
              <a:defRPr sz="1067" b="1"/>
            </a:lvl8pPr>
            <a:lvl9pPr marL="2437425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99" y="1449916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11"/>
            <a:ext cx="2694516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79" indent="0">
              <a:buNone/>
              <a:defRPr sz="1333" b="1"/>
            </a:lvl2pPr>
            <a:lvl3pPr marL="609356" indent="0">
              <a:buNone/>
              <a:defRPr sz="1200" b="1"/>
            </a:lvl3pPr>
            <a:lvl4pPr marL="914035" indent="0">
              <a:buNone/>
              <a:defRPr sz="1067" b="1"/>
            </a:lvl4pPr>
            <a:lvl5pPr marL="1218712" indent="0">
              <a:buNone/>
              <a:defRPr sz="1067" b="1"/>
            </a:lvl5pPr>
            <a:lvl6pPr marL="1523391" indent="0">
              <a:buNone/>
              <a:defRPr sz="1067" b="1"/>
            </a:lvl6pPr>
            <a:lvl7pPr marL="1828068" indent="0">
              <a:buNone/>
              <a:defRPr sz="1067" b="1"/>
            </a:lvl7pPr>
            <a:lvl8pPr marL="2132747" indent="0">
              <a:buNone/>
              <a:defRPr sz="1067" b="1"/>
            </a:lvl8pPr>
            <a:lvl9pPr marL="2437425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6"/>
            <a:ext cx="2694516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06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5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6"/>
            <a:ext cx="3407834" cy="3902075"/>
          </a:xfrm>
        </p:spPr>
        <p:txBody>
          <a:bodyPr/>
          <a:lstStyle>
            <a:lvl1pPr>
              <a:defRPr sz="2132"/>
            </a:lvl1pPr>
            <a:lvl2pPr>
              <a:defRPr sz="1865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679" indent="0">
              <a:buNone/>
              <a:defRPr sz="800"/>
            </a:lvl2pPr>
            <a:lvl3pPr marL="609356" indent="0">
              <a:buNone/>
              <a:defRPr sz="667"/>
            </a:lvl3pPr>
            <a:lvl4pPr marL="914035" indent="0">
              <a:buNone/>
              <a:defRPr sz="600"/>
            </a:lvl4pPr>
            <a:lvl5pPr marL="1218712" indent="0">
              <a:buNone/>
              <a:defRPr sz="600"/>
            </a:lvl5pPr>
            <a:lvl6pPr marL="1523391" indent="0">
              <a:buNone/>
              <a:defRPr sz="600"/>
            </a:lvl6pPr>
            <a:lvl7pPr marL="1828068" indent="0">
              <a:buNone/>
              <a:defRPr sz="600"/>
            </a:lvl7pPr>
            <a:lvl8pPr marL="2132747" indent="0">
              <a:buNone/>
              <a:defRPr sz="600"/>
            </a:lvl8pPr>
            <a:lvl9pPr marL="24374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0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</p:spPr>
        <p:txBody>
          <a:bodyPr/>
          <a:lstStyle>
            <a:lvl1pPr marL="0" indent="0">
              <a:buNone/>
              <a:defRPr sz="2132"/>
            </a:lvl1pPr>
            <a:lvl2pPr marL="304679" indent="0">
              <a:buNone/>
              <a:defRPr sz="1865"/>
            </a:lvl2pPr>
            <a:lvl3pPr marL="609356" indent="0">
              <a:buNone/>
              <a:defRPr sz="1600"/>
            </a:lvl3pPr>
            <a:lvl4pPr marL="914035" indent="0">
              <a:buNone/>
              <a:defRPr sz="1333"/>
            </a:lvl4pPr>
            <a:lvl5pPr marL="1218712" indent="0">
              <a:buNone/>
              <a:defRPr sz="1333"/>
            </a:lvl5pPr>
            <a:lvl6pPr marL="1523391" indent="0">
              <a:buNone/>
              <a:defRPr sz="1333"/>
            </a:lvl6pPr>
            <a:lvl7pPr marL="1828068" indent="0">
              <a:buNone/>
              <a:defRPr sz="1333"/>
            </a:lvl7pPr>
            <a:lvl8pPr marL="2132747" indent="0">
              <a:buNone/>
              <a:defRPr sz="1333"/>
            </a:lvl8pPr>
            <a:lvl9pPr marL="2437425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679" indent="0">
              <a:buNone/>
              <a:defRPr sz="800"/>
            </a:lvl2pPr>
            <a:lvl3pPr marL="609356" indent="0">
              <a:buNone/>
              <a:defRPr sz="667"/>
            </a:lvl3pPr>
            <a:lvl4pPr marL="914035" indent="0">
              <a:buNone/>
              <a:defRPr sz="600"/>
            </a:lvl4pPr>
            <a:lvl5pPr marL="1218712" indent="0">
              <a:buNone/>
              <a:defRPr sz="600"/>
            </a:lvl5pPr>
            <a:lvl6pPr marL="1523391" indent="0">
              <a:buNone/>
              <a:defRPr sz="600"/>
            </a:lvl6pPr>
            <a:lvl7pPr marL="1828068" indent="0">
              <a:buNone/>
              <a:defRPr sz="600"/>
            </a:lvl7pPr>
            <a:lvl8pPr marL="2132747" indent="0">
              <a:buNone/>
              <a:defRPr sz="600"/>
            </a:lvl8pPr>
            <a:lvl9pPr marL="243742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3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1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2" indent="0" algn="ctr">
              <a:buNone/>
              <a:defRPr sz="1999"/>
            </a:lvl2pPr>
            <a:lvl3pPr marL="914263" indent="0" algn="ctr">
              <a:buNone/>
              <a:defRPr sz="1799"/>
            </a:lvl3pPr>
            <a:lvl4pPr marL="1371394" indent="0" algn="ctr">
              <a:buNone/>
              <a:defRPr sz="1600"/>
            </a:lvl4pPr>
            <a:lvl5pPr marL="1828526" indent="0" algn="ctr">
              <a:buNone/>
              <a:defRPr sz="1600"/>
            </a:lvl5pPr>
            <a:lvl6pPr marL="2285657" indent="0" algn="ctr">
              <a:buNone/>
              <a:defRPr sz="1600"/>
            </a:lvl6pPr>
            <a:lvl7pPr marL="2742788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2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833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019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2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04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992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2" indent="0">
              <a:buNone/>
              <a:defRPr sz="1999" b="1"/>
            </a:lvl2pPr>
            <a:lvl3pPr marL="914263" indent="0">
              <a:buNone/>
              <a:defRPr sz="1799" b="1"/>
            </a:lvl3pPr>
            <a:lvl4pPr marL="1371394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2" indent="0">
              <a:buNone/>
              <a:defRPr sz="1999" b="1"/>
            </a:lvl2pPr>
            <a:lvl3pPr marL="914263" indent="0">
              <a:buNone/>
              <a:defRPr sz="1799" b="1"/>
            </a:lvl3pPr>
            <a:lvl4pPr marL="1371394" indent="0">
              <a:buNone/>
              <a:defRPr sz="1600" b="1"/>
            </a:lvl4pPr>
            <a:lvl5pPr marL="1828526" indent="0">
              <a:buNone/>
              <a:defRPr sz="1600" b="1"/>
            </a:lvl5pPr>
            <a:lvl6pPr marL="2285657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24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554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9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00"/>
            </a:lvl2pPr>
            <a:lvl3pPr marL="914263" indent="0">
              <a:buNone/>
              <a:defRPr sz="1200"/>
            </a:lvl3pPr>
            <a:lvl4pPr marL="1371394" indent="0">
              <a:buNone/>
              <a:defRPr sz="1000"/>
            </a:lvl4pPr>
            <a:lvl5pPr marL="1828526" indent="0">
              <a:buNone/>
              <a:defRPr sz="1000"/>
            </a:lvl5pPr>
            <a:lvl6pPr marL="2285657" indent="0">
              <a:buNone/>
              <a:defRPr sz="1000"/>
            </a:lvl6pPr>
            <a:lvl7pPr marL="2742788" indent="0">
              <a:buNone/>
              <a:defRPr sz="1000"/>
            </a:lvl7pPr>
            <a:lvl8pPr marL="3199920" indent="0">
              <a:buNone/>
              <a:defRPr sz="1000"/>
            </a:lvl8pPr>
            <a:lvl9pPr marL="3657052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88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3" indent="0">
              <a:buNone/>
              <a:defRPr sz="2399"/>
            </a:lvl3pPr>
            <a:lvl4pPr marL="1371394" indent="0">
              <a:buNone/>
              <a:defRPr sz="1999"/>
            </a:lvl4pPr>
            <a:lvl5pPr marL="1828526" indent="0">
              <a:buNone/>
              <a:defRPr sz="1999"/>
            </a:lvl5pPr>
            <a:lvl6pPr marL="2285657" indent="0">
              <a:buNone/>
              <a:defRPr sz="1999"/>
            </a:lvl6pPr>
            <a:lvl7pPr marL="2742788" indent="0">
              <a:buNone/>
              <a:defRPr sz="1999"/>
            </a:lvl7pPr>
            <a:lvl8pPr marL="3199920" indent="0">
              <a:buNone/>
              <a:defRPr sz="1999"/>
            </a:lvl8pPr>
            <a:lvl9pPr marL="3657052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2" indent="0">
              <a:buNone/>
              <a:defRPr sz="1400"/>
            </a:lvl2pPr>
            <a:lvl3pPr marL="914263" indent="0">
              <a:buNone/>
              <a:defRPr sz="1200"/>
            </a:lvl3pPr>
            <a:lvl4pPr marL="1371394" indent="0">
              <a:buNone/>
              <a:defRPr sz="1000"/>
            </a:lvl4pPr>
            <a:lvl5pPr marL="1828526" indent="0">
              <a:buNone/>
              <a:defRPr sz="1000"/>
            </a:lvl5pPr>
            <a:lvl6pPr marL="2285657" indent="0">
              <a:buNone/>
              <a:defRPr sz="1000"/>
            </a:lvl6pPr>
            <a:lvl7pPr marL="2742788" indent="0">
              <a:buNone/>
              <a:defRPr sz="1000"/>
            </a:lvl7pPr>
            <a:lvl8pPr marL="3199920" indent="0">
              <a:buNone/>
              <a:defRPr sz="1000"/>
            </a:lvl8pPr>
            <a:lvl9pPr marL="3657052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34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3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8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8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648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46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17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750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1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8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81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3"/>
            <a:ext cx="5486400" cy="301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1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1" y="4237568"/>
            <a:ext cx="1422401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356" rtl="0" eaLnBrk="1" latinLnBrk="0" hangingPunct="1">
        <a:spcBef>
          <a:spcPct val="0"/>
        </a:spcBef>
        <a:buNone/>
        <a:defRPr sz="29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609356" rtl="0" eaLnBrk="1" latinLnBrk="0" hangingPunct="1">
        <a:spcBef>
          <a:spcPct val="20000"/>
        </a:spcBef>
        <a:buFont typeface="Arial" pitchFamily="34" charset="0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495101" indent="-190424" algn="l" defTabSz="609356" rtl="0" eaLnBrk="1" latinLnBrk="0" hangingPunct="1">
        <a:spcBef>
          <a:spcPct val="20000"/>
        </a:spcBef>
        <a:buFont typeface="Arial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1695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73" indent="-152339" algn="l" defTabSz="609356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2" indent="-152339" algn="l" defTabSz="609356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5729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0408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085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89764" indent="-152339" algn="l" defTabSz="609356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79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356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035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712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391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068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747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7425" algn="l" defTabSz="60935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93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2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6" indent="-228566" algn="l" defTabSz="9142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7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2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3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4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7" indent="-228566" algn="l" defTabSz="9142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4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7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18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7.svg"/><Relationship Id="rId3" Type="http://schemas.openxmlformats.org/officeDocument/2006/relationships/image" Target="../media/image42.svg"/><Relationship Id="rId7" Type="http://schemas.openxmlformats.org/officeDocument/2006/relationships/image" Target="../media/image61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63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A0315CD-9C48-4BB7-BE46-D03C6846C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0" y="0"/>
            <a:ext cx="1441634" cy="53688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33E7C1-54F3-4747-B588-70ACC893A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50"/>
            <a:ext cx="12192000" cy="19367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5EA33E-8F6C-4B69-8482-E93E1185E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" y="3131542"/>
            <a:ext cx="2443968" cy="28128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341BAA-8E2A-4AE5-A897-DEB1EA53CB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7140" y="4906429"/>
            <a:ext cx="1082193" cy="191937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6AD1579-FF74-4F40-B6A7-F071AFBCBB64}"/>
              </a:ext>
            </a:extLst>
          </p:cNvPr>
          <p:cNvGrpSpPr/>
          <p:nvPr/>
        </p:nvGrpSpPr>
        <p:grpSpPr>
          <a:xfrm>
            <a:off x="6699258" y="4589276"/>
            <a:ext cx="2806820" cy="1941641"/>
            <a:chOff x="6699258" y="4589276"/>
            <a:chExt cx="2806820" cy="19416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A1BF5F1-DC51-4343-ACF2-A0236E70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444" y="4589276"/>
              <a:ext cx="2516634" cy="189370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08B685C-F6E0-4240-83EC-8430B73B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8" y="6205764"/>
              <a:ext cx="1428036" cy="325153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23976B2D-8249-4081-82CE-633DB473B9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6" t="-216" b="-216"/>
          <a:stretch>
            <a:fillRect/>
          </a:stretch>
        </p:blipFill>
        <p:spPr>
          <a:xfrm>
            <a:off x="-101599" y="-14820"/>
            <a:ext cx="2902857" cy="6887640"/>
          </a:xfrm>
          <a:custGeom>
            <a:avLst/>
            <a:gdLst>
              <a:gd name="connsiteX0" fmla="*/ 0 w 2902857"/>
              <a:gd name="connsiteY0" fmla="*/ 0 h 6887640"/>
              <a:gd name="connsiteX1" fmla="*/ 2902857 w 2902857"/>
              <a:gd name="connsiteY1" fmla="*/ 0 h 6887640"/>
              <a:gd name="connsiteX2" fmla="*/ 2902857 w 2902857"/>
              <a:gd name="connsiteY2" fmla="*/ 14820 h 6887640"/>
              <a:gd name="connsiteX3" fmla="*/ 101600 w 2902857"/>
              <a:gd name="connsiteY3" fmla="*/ 14820 h 6887640"/>
              <a:gd name="connsiteX4" fmla="*/ 101600 w 2902857"/>
              <a:gd name="connsiteY4" fmla="*/ 6872820 h 6887640"/>
              <a:gd name="connsiteX5" fmla="*/ 2902857 w 2902857"/>
              <a:gd name="connsiteY5" fmla="*/ 6872820 h 6887640"/>
              <a:gd name="connsiteX6" fmla="*/ 2902857 w 2902857"/>
              <a:gd name="connsiteY6" fmla="*/ 6887640 h 6887640"/>
              <a:gd name="connsiteX7" fmla="*/ 0 w 2902857"/>
              <a:gd name="connsiteY7" fmla="*/ 6887640 h 6887640"/>
              <a:gd name="connsiteX8" fmla="*/ 0 w 2902857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2857" h="6887640">
                <a:moveTo>
                  <a:pt x="0" y="0"/>
                </a:moveTo>
                <a:lnTo>
                  <a:pt x="2902857" y="0"/>
                </a:lnTo>
                <a:lnTo>
                  <a:pt x="2902857" y="14820"/>
                </a:lnTo>
                <a:lnTo>
                  <a:pt x="101600" y="14820"/>
                </a:lnTo>
                <a:lnTo>
                  <a:pt x="101600" y="6872820"/>
                </a:lnTo>
                <a:lnTo>
                  <a:pt x="2902857" y="6872820"/>
                </a:lnTo>
                <a:lnTo>
                  <a:pt x="2902857" y="6887640"/>
                </a:lnTo>
                <a:lnTo>
                  <a:pt x="0" y="68876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B60B39C-AC7A-4686-B34E-E78B5479F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" r="-3211" b="-216"/>
          <a:stretch>
            <a:fillRect/>
          </a:stretch>
        </p:blipFill>
        <p:spPr>
          <a:xfrm>
            <a:off x="9917460" y="-14820"/>
            <a:ext cx="2347543" cy="6887640"/>
          </a:xfrm>
          <a:custGeom>
            <a:avLst/>
            <a:gdLst>
              <a:gd name="connsiteX0" fmla="*/ 0 w 2347543"/>
              <a:gd name="connsiteY0" fmla="*/ 0 h 6887640"/>
              <a:gd name="connsiteX1" fmla="*/ 2347543 w 2347543"/>
              <a:gd name="connsiteY1" fmla="*/ 0 h 6887640"/>
              <a:gd name="connsiteX2" fmla="*/ 2347543 w 2347543"/>
              <a:gd name="connsiteY2" fmla="*/ 6887640 h 6887640"/>
              <a:gd name="connsiteX3" fmla="*/ 0 w 2347543"/>
              <a:gd name="connsiteY3" fmla="*/ 6887640 h 6887640"/>
              <a:gd name="connsiteX4" fmla="*/ 0 w 2347543"/>
              <a:gd name="connsiteY4" fmla="*/ 6872820 h 6887640"/>
              <a:gd name="connsiteX5" fmla="*/ 2274541 w 2347543"/>
              <a:gd name="connsiteY5" fmla="*/ 6872820 h 6887640"/>
              <a:gd name="connsiteX6" fmla="*/ 2274541 w 2347543"/>
              <a:gd name="connsiteY6" fmla="*/ 14820 h 6887640"/>
              <a:gd name="connsiteX7" fmla="*/ 0 w 2347543"/>
              <a:gd name="connsiteY7" fmla="*/ 14820 h 6887640"/>
              <a:gd name="connsiteX8" fmla="*/ 0 w 2347543"/>
              <a:gd name="connsiteY8" fmla="*/ 0 h 688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43" h="6887640">
                <a:moveTo>
                  <a:pt x="0" y="0"/>
                </a:moveTo>
                <a:lnTo>
                  <a:pt x="2347543" y="0"/>
                </a:lnTo>
                <a:lnTo>
                  <a:pt x="2347543" y="6887640"/>
                </a:lnTo>
                <a:lnTo>
                  <a:pt x="0" y="6887640"/>
                </a:lnTo>
                <a:lnTo>
                  <a:pt x="0" y="6872820"/>
                </a:lnTo>
                <a:lnTo>
                  <a:pt x="2274541" y="6872820"/>
                </a:lnTo>
                <a:lnTo>
                  <a:pt x="2274541" y="14820"/>
                </a:lnTo>
                <a:lnTo>
                  <a:pt x="0" y="1482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21B37BA7-F555-41A2-A98C-A9750CAFF5F1}"/>
              </a:ext>
            </a:extLst>
          </p:cNvPr>
          <p:cNvGrpSpPr/>
          <p:nvPr/>
        </p:nvGrpSpPr>
        <p:grpSpPr>
          <a:xfrm>
            <a:off x="1026888" y="4731603"/>
            <a:ext cx="3564824" cy="1856463"/>
            <a:chOff x="1026887" y="4085770"/>
            <a:chExt cx="4824574" cy="250229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A4930F2-1A74-4B24-A8B7-0FF103E3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87" y="5731759"/>
              <a:ext cx="4824574" cy="85630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126656B-F5A9-4720-9FBF-416F65AE9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75" y="4085770"/>
              <a:ext cx="4601669" cy="2380351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66B388D3-FF4C-4D19-B139-A911A3632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2801257" cy="6858000"/>
          </a:xfrm>
          <a:custGeom>
            <a:avLst/>
            <a:gdLst>
              <a:gd name="connsiteX0" fmla="*/ 0 w 2801257"/>
              <a:gd name="connsiteY0" fmla="*/ 0 h 6858000"/>
              <a:gd name="connsiteX1" fmla="*/ 2801257 w 2801257"/>
              <a:gd name="connsiteY1" fmla="*/ 0 h 6858000"/>
              <a:gd name="connsiteX2" fmla="*/ 2801257 w 2801257"/>
              <a:gd name="connsiteY2" fmla="*/ 6858000 h 6858000"/>
              <a:gd name="connsiteX3" fmla="*/ 0 w 2801257"/>
              <a:gd name="connsiteY3" fmla="*/ 6858000 h 6858000"/>
              <a:gd name="connsiteX4" fmla="*/ 0 w 28012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257" h="6858000">
                <a:moveTo>
                  <a:pt x="0" y="0"/>
                </a:moveTo>
                <a:lnTo>
                  <a:pt x="2801257" y="0"/>
                </a:lnTo>
                <a:lnTo>
                  <a:pt x="28012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5A3E8DD-0A7A-4CB5-9901-1EFAF8AE6C20}"/>
              </a:ext>
            </a:extLst>
          </p:cNvPr>
          <p:cNvGrpSpPr/>
          <p:nvPr/>
        </p:nvGrpSpPr>
        <p:grpSpPr>
          <a:xfrm>
            <a:off x="8640602" y="3147635"/>
            <a:ext cx="3290679" cy="3725185"/>
            <a:chOff x="8640602" y="3147635"/>
            <a:chExt cx="3290679" cy="37251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0212442-0791-4968-A1E7-DC91D0634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51" y="3147635"/>
              <a:ext cx="1981529" cy="3525579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56143DF-092F-493D-9803-B9B172CF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02" y="6161006"/>
              <a:ext cx="3290679" cy="711814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2125B28-B401-4A49-9D49-023666C8B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0"/>
            <a:ext cx="2274541" cy="6858000"/>
          </a:xfrm>
          <a:custGeom>
            <a:avLst/>
            <a:gdLst>
              <a:gd name="connsiteX0" fmla="*/ 0 w 2274541"/>
              <a:gd name="connsiteY0" fmla="*/ 0 h 6858000"/>
              <a:gd name="connsiteX1" fmla="*/ 2274541 w 2274541"/>
              <a:gd name="connsiteY1" fmla="*/ 0 h 6858000"/>
              <a:gd name="connsiteX2" fmla="*/ 2274541 w 2274541"/>
              <a:gd name="connsiteY2" fmla="*/ 6858000 h 6858000"/>
              <a:gd name="connsiteX3" fmla="*/ 0 w 2274541"/>
              <a:gd name="connsiteY3" fmla="*/ 6858000 h 6858000"/>
              <a:gd name="connsiteX4" fmla="*/ 0 w 227454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541" h="6858000">
                <a:moveTo>
                  <a:pt x="0" y="0"/>
                </a:moveTo>
                <a:lnTo>
                  <a:pt x="2274541" y="0"/>
                </a:lnTo>
                <a:lnTo>
                  <a:pt x="227454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C8788F-9AEC-47CD-AA96-F81EAD95B9A0}"/>
              </a:ext>
            </a:extLst>
          </p:cNvPr>
          <p:cNvSpPr txBox="1"/>
          <p:nvPr/>
        </p:nvSpPr>
        <p:spPr>
          <a:xfrm>
            <a:off x="3861027" y="6410810"/>
            <a:ext cx="586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0972115126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8476B-F7E8-C00F-C27B-71DC1CB794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39565" y="1284242"/>
            <a:ext cx="769381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4B8A2B8-8338-4FB4-A864-F0156F9C5030}"/>
              </a:ext>
            </a:extLst>
          </p:cNvPr>
          <p:cNvSpPr/>
          <p:nvPr/>
        </p:nvSpPr>
        <p:spPr>
          <a:xfrm>
            <a:off x="2653990" y="2575932"/>
            <a:ext cx="3334215" cy="1387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26EF53-E50A-4115-8549-D96A3EDAA8B1}"/>
              </a:ext>
            </a:extLst>
          </p:cNvPr>
          <p:cNvSpPr/>
          <p:nvPr/>
        </p:nvSpPr>
        <p:spPr>
          <a:xfrm>
            <a:off x="1787132" y="4579147"/>
            <a:ext cx="3334215" cy="1387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644407A-4367-49EB-A477-D98CAA0D314F}"/>
              </a:ext>
            </a:extLst>
          </p:cNvPr>
          <p:cNvSpPr/>
          <p:nvPr/>
        </p:nvSpPr>
        <p:spPr>
          <a:xfrm>
            <a:off x="5798103" y="4612936"/>
            <a:ext cx="3334215" cy="13870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4A00EC-EE37-45B5-8F10-DE76D3E7817B}"/>
              </a:ext>
            </a:extLst>
          </p:cNvPr>
          <p:cNvSpPr/>
          <p:nvPr/>
        </p:nvSpPr>
        <p:spPr>
          <a:xfrm>
            <a:off x="6351291" y="2568921"/>
            <a:ext cx="3334215" cy="1387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任意多边形 9"/>
          <p:cNvSpPr/>
          <p:nvPr/>
        </p:nvSpPr>
        <p:spPr>
          <a:xfrm rot="21090491">
            <a:off x="-411796" y="-934606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89" y="1204686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12177" y="165021"/>
            <a:ext cx="4609170" cy="1149417"/>
            <a:chOff x="512177" y="165021"/>
            <a:chExt cx="4609170" cy="1149417"/>
          </a:xfrm>
        </p:grpSpPr>
        <p:sp>
          <p:nvSpPr>
            <p:cNvPr id="22" name="文本框 14"/>
            <p:cNvSpPr/>
            <p:nvPr/>
          </p:nvSpPr>
          <p:spPr>
            <a:xfrm>
              <a:off x="1408701" y="447341"/>
              <a:ext cx="371264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Luyện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đọc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từ</a:t>
              </a:r>
              <a:r>
                <a:rPr lang="en-US" altLang="zh-C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khó</a:t>
              </a:r>
              <a:endPara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F923070-CBC2-494D-8FFE-A2BB0DFF6213}"/>
              </a:ext>
            </a:extLst>
          </p:cNvPr>
          <p:cNvSpPr txBox="1"/>
          <p:nvPr/>
        </p:nvSpPr>
        <p:spPr>
          <a:xfrm>
            <a:off x="3177952" y="2970067"/>
            <a:ext cx="2614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Tiếng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vọng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02A1E3-F2E0-4734-B751-E06ECBFE7CBA}"/>
              </a:ext>
            </a:extLst>
          </p:cNvPr>
          <p:cNvSpPr txBox="1"/>
          <p:nvPr/>
        </p:nvSpPr>
        <p:spPr>
          <a:xfrm>
            <a:off x="2653990" y="4980294"/>
            <a:ext cx="229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Tủi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thân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4679C-AC16-4C05-9CFF-1E40BE019E09}"/>
              </a:ext>
            </a:extLst>
          </p:cNvPr>
          <p:cNvSpPr txBox="1"/>
          <p:nvPr/>
        </p:nvSpPr>
        <p:spPr>
          <a:xfrm>
            <a:off x="6736939" y="4980293"/>
            <a:ext cx="2395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Bực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tức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178240-1D4E-42D0-BAD9-EA7F09419C0B}"/>
              </a:ext>
            </a:extLst>
          </p:cNvPr>
          <p:cNvSpPr txBox="1"/>
          <p:nvPr/>
        </p:nvSpPr>
        <p:spPr>
          <a:xfrm>
            <a:off x="7091976" y="2970068"/>
            <a:ext cx="2460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Quả</a:t>
            </a:r>
            <a:r>
              <a:rPr lang="en-US" sz="3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nhiên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438186" y="1214990"/>
            <a:ext cx="354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710564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chợt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“A!”.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“A!”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vách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hét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“Sao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?”. </a:t>
            </a:r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tủi</a:t>
            </a:r>
            <a:r>
              <a:rPr lang="en-US" sz="2800" dirty="0"/>
              <a:t> than, </a:t>
            </a:r>
            <a:r>
              <a:rPr lang="en-US" sz="2800" dirty="0" err="1"/>
              <a:t>òa</a:t>
            </a:r>
            <a:r>
              <a:rPr lang="en-US" sz="2800" dirty="0"/>
              <a:t> </a:t>
            </a:r>
            <a:r>
              <a:rPr lang="en-US" sz="2800" dirty="0" err="1"/>
              <a:t>khóc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: “Con </a:t>
            </a:r>
            <a:r>
              <a:rPr lang="en-US" sz="2800" dirty="0" err="1"/>
              <a:t>hãy</a:t>
            </a:r>
            <a:r>
              <a:rPr lang="en-US" sz="2800" dirty="0"/>
              <a:t> quay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”.”.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 Theo 365 </a:t>
            </a:r>
            <a:r>
              <a:rPr lang="en-US" i="1" dirty="0" err="1"/>
              <a:t>kể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hằng</a:t>
            </a:r>
            <a:r>
              <a:rPr lang="en-US" i="1" dirty="0"/>
              <a:t> </a:t>
            </a:r>
            <a:r>
              <a:rPr lang="en-US" i="1" dirty="0" err="1"/>
              <a:t>đêm</a:t>
            </a:r>
            <a:r>
              <a:rPr lang="en-US" i="1" dirty="0"/>
              <a:t>)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B940D9-585D-477E-BABC-3C85F226426D}"/>
              </a:ext>
            </a:extLst>
          </p:cNvPr>
          <p:cNvSpPr/>
          <p:nvPr/>
        </p:nvSpPr>
        <p:spPr>
          <a:xfrm>
            <a:off x="7382112" y="100440"/>
            <a:ext cx="4716960" cy="1148573"/>
          </a:xfrm>
          <a:prstGeom prst="clou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722AF-B779-49CF-84A8-B4ADCFCCE467}"/>
              </a:ext>
            </a:extLst>
          </p:cNvPr>
          <p:cNvCxnSpPr>
            <a:cxnSpLocks/>
          </p:cNvCxnSpPr>
          <p:nvPr/>
        </p:nvCxnSpPr>
        <p:spPr>
          <a:xfrm flipH="1">
            <a:off x="10337181" y="167696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CA1D46-DE0B-4F7B-BA72-E77C11DE0A85}"/>
              </a:ext>
            </a:extLst>
          </p:cNvPr>
          <p:cNvCxnSpPr>
            <a:cxnSpLocks/>
          </p:cNvCxnSpPr>
          <p:nvPr/>
        </p:nvCxnSpPr>
        <p:spPr>
          <a:xfrm flipH="1">
            <a:off x="5006898" y="2139770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061BEA-CC71-456C-BFAB-573599EC6DD9}"/>
              </a:ext>
            </a:extLst>
          </p:cNvPr>
          <p:cNvCxnSpPr>
            <a:cxnSpLocks/>
          </p:cNvCxnSpPr>
          <p:nvPr/>
        </p:nvCxnSpPr>
        <p:spPr>
          <a:xfrm flipH="1">
            <a:off x="10398512" y="2139770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94752-298D-4D1A-9E8E-51FFE649C14A}"/>
              </a:ext>
            </a:extLst>
          </p:cNvPr>
          <p:cNvCxnSpPr>
            <a:cxnSpLocks/>
          </p:cNvCxnSpPr>
          <p:nvPr/>
        </p:nvCxnSpPr>
        <p:spPr>
          <a:xfrm flipH="1">
            <a:off x="6214017" y="2545421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415FAF-B38B-42C3-AD10-267A666C8B0E}"/>
              </a:ext>
            </a:extLst>
          </p:cNvPr>
          <p:cNvCxnSpPr>
            <a:cxnSpLocks/>
          </p:cNvCxnSpPr>
          <p:nvPr/>
        </p:nvCxnSpPr>
        <p:spPr>
          <a:xfrm flipH="1">
            <a:off x="9616067" y="3020273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793B68-32BB-463A-878C-786296FC6781}"/>
              </a:ext>
            </a:extLst>
          </p:cNvPr>
          <p:cNvCxnSpPr>
            <a:cxnSpLocks/>
          </p:cNvCxnSpPr>
          <p:nvPr/>
        </p:nvCxnSpPr>
        <p:spPr>
          <a:xfrm flipH="1">
            <a:off x="2811967" y="289412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90B8F-3BF6-4B25-A039-52572E78BE3F}"/>
              </a:ext>
            </a:extLst>
          </p:cNvPr>
          <p:cNvCxnSpPr>
            <a:cxnSpLocks/>
          </p:cNvCxnSpPr>
          <p:nvPr/>
        </p:nvCxnSpPr>
        <p:spPr>
          <a:xfrm flipH="1">
            <a:off x="8362486" y="3436107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9F2306-69EA-40C9-88F6-CEED9096E357}"/>
              </a:ext>
            </a:extLst>
          </p:cNvPr>
          <p:cNvCxnSpPr>
            <a:cxnSpLocks/>
          </p:cNvCxnSpPr>
          <p:nvPr/>
        </p:nvCxnSpPr>
        <p:spPr>
          <a:xfrm flipH="1">
            <a:off x="4080418" y="382477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566FF-6242-4963-9E5B-365D87B904EC}"/>
              </a:ext>
            </a:extLst>
          </p:cNvPr>
          <p:cNvCxnSpPr>
            <a:cxnSpLocks/>
          </p:cNvCxnSpPr>
          <p:nvPr/>
        </p:nvCxnSpPr>
        <p:spPr>
          <a:xfrm flipH="1">
            <a:off x="8060476" y="382477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7820EE-2886-42E8-9D34-DCF9917EEAC7}"/>
              </a:ext>
            </a:extLst>
          </p:cNvPr>
          <p:cNvCxnSpPr>
            <a:cxnSpLocks/>
          </p:cNvCxnSpPr>
          <p:nvPr/>
        </p:nvCxnSpPr>
        <p:spPr>
          <a:xfrm flipH="1">
            <a:off x="6900749" y="428197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936924-FF81-49F5-824F-6BB9F20C2CF9}"/>
              </a:ext>
            </a:extLst>
          </p:cNvPr>
          <p:cNvCxnSpPr>
            <a:cxnSpLocks/>
          </p:cNvCxnSpPr>
          <p:nvPr/>
        </p:nvCxnSpPr>
        <p:spPr>
          <a:xfrm flipH="1">
            <a:off x="6882165" y="4703328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D8D19E-4E03-4B49-A0B4-2AF98657CEB0}"/>
              </a:ext>
            </a:extLst>
          </p:cNvPr>
          <p:cNvCxnSpPr>
            <a:cxnSpLocks/>
          </p:cNvCxnSpPr>
          <p:nvPr/>
        </p:nvCxnSpPr>
        <p:spPr>
          <a:xfrm flipH="1">
            <a:off x="7382111" y="506700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5B1825-A559-4E7E-8E13-97D679981A71}"/>
              </a:ext>
            </a:extLst>
          </p:cNvPr>
          <p:cNvCxnSpPr>
            <a:cxnSpLocks/>
          </p:cNvCxnSpPr>
          <p:nvPr/>
        </p:nvCxnSpPr>
        <p:spPr>
          <a:xfrm flipH="1">
            <a:off x="11000679" y="4733344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465AF7-4280-4C85-9AC8-2EBB8FD7FF17}"/>
              </a:ext>
            </a:extLst>
          </p:cNvPr>
          <p:cNvCxnSpPr>
            <a:cxnSpLocks/>
          </p:cNvCxnSpPr>
          <p:nvPr/>
        </p:nvCxnSpPr>
        <p:spPr>
          <a:xfrm flipH="1">
            <a:off x="10982095" y="506700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3316E-E696-446C-AA79-2E685AEBD00C}"/>
              </a:ext>
            </a:extLst>
          </p:cNvPr>
          <p:cNvCxnSpPr>
            <a:cxnSpLocks/>
          </p:cNvCxnSpPr>
          <p:nvPr/>
        </p:nvCxnSpPr>
        <p:spPr>
          <a:xfrm flipH="1">
            <a:off x="3428072" y="3366739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A315ED-3D2F-4DA3-BC57-C2DBCFB5B2C3}"/>
              </a:ext>
            </a:extLst>
          </p:cNvPr>
          <p:cNvCxnSpPr>
            <a:cxnSpLocks/>
          </p:cNvCxnSpPr>
          <p:nvPr/>
        </p:nvCxnSpPr>
        <p:spPr>
          <a:xfrm flipH="1">
            <a:off x="11086173" y="506700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28195-1D69-4B26-A510-57C3D138BAD3}"/>
              </a:ext>
            </a:extLst>
          </p:cNvPr>
          <p:cNvCxnSpPr>
            <a:cxnSpLocks/>
          </p:cNvCxnSpPr>
          <p:nvPr/>
        </p:nvCxnSpPr>
        <p:spPr>
          <a:xfrm flipH="1">
            <a:off x="8132958" y="3824775"/>
            <a:ext cx="144965" cy="5419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438186" y="1214990"/>
            <a:ext cx="354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Tiếng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vọng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của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núi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710564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chợt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dẻ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mừng</a:t>
            </a:r>
            <a:r>
              <a:rPr lang="en-US" sz="2800" dirty="0"/>
              <a:t> </a:t>
            </a:r>
            <a:r>
              <a:rPr lang="en-US" sz="2800" dirty="0" err="1"/>
              <a:t>reo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“A!”.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“A!”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to: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vách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ai?”.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hét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: “Sao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?”. </a:t>
            </a:r>
            <a:r>
              <a:rPr lang="en-US" sz="2800" dirty="0" err="1"/>
              <a:t>Núi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bực</a:t>
            </a:r>
            <a:r>
              <a:rPr lang="en-US" sz="2800" dirty="0"/>
              <a:t> </a:t>
            </a:r>
            <a:r>
              <a:rPr lang="en-US" sz="2800" dirty="0" err="1"/>
              <a:t>tức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Khắp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ghét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tủi</a:t>
            </a:r>
            <a:r>
              <a:rPr lang="en-US" sz="2800" dirty="0"/>
              <a:t> than, </a:t>
            </a:r>
            <a:r>
              <a:rPr lang="en-US" sz="2800" dirty="0" err="1"/>
              <a:t>òa</a:t>
            </a:r>
            <a:r>
              <a:rPr lang="en-US" sz="2800" dirty="0"/>
              <a:t> </a:t>
            </a:r>
            <a:r>
              <a:rPr lang="en-US" sz="2800" dirty="0" err="1"/>
              <a:t>khóc</a:t>
            </a:r>
            <a:r>
              <a:rPr lang="en-US" sz="2800" dirty="0"/>
              <a:t>.</a:t>
            </a:r>
          </a:p>
          <a:p>
            <a:pPr indent="457200" algn="just"/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,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.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: “Con </a:t>
            </a:r>
            <a:r>
              <a:rPr lang="en-US" sz="2800" dirty="0" err="1"/>
              <a:t>hãy</a:t>
            </a:r>
            <a:r>
              <a:rPr lang="en-US" sz="2800" dirty="0"/>
              <a:t> quay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”.”.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: “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.”. </a:t>
            </a:r>
            <a:r>
              <a:rPr lang="en-US" sz="2800" dirty="0" err="1"/>
              <a:t>Gấu</a:t>
            </a:r>
            <a:r>
              <a:rPr lang="en-US" sz="2800" dirty="0"/>
              <a:t> con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 Theo 365 </a:t>
            </a:r>
            <a:r>
              <a:rPr lang="en-US" i="1" dirty="0" err="1"/>
              <a:t>kể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hằng</a:t>
            </a:r>
            <a:r>
              <a:rPr lang="en-US" i="1" dirty="0"/>
              <a:t> </a:t>
            </a:r>
            <a:r>
              <a:rPr lang="en-US" i="1" dirty="0" err="1"/>
              <a:t>đêm</a:t>
            </a:r>
            <a:r>
              <a:rPr lang="en-US" i="1" dirty="0"/>
              <a:t>)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B23F02D5-B71C-4F61-8FAC-BBCCB439D3E1}"/>
              </a:ext>
            </a:extLst>
          </p:cNvPr>
          <p:cNvSpPr/>
          <p:nvPr/>
        </p:nvSpPr>
        <p:spPr>
          <a:xfrm>
            <a:off x="8731405" y="135716"/>
            <a:ext cx="2946377" cy="1464661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BD087B-B018-4B43-A09D-8D5DDDD1739F}"/>
              </a:ext>
            </a:extLst>
          </p:cNvPr>
          <p:cNvSpPr/>
          <p:nvPr/>
        </p:nvSpPr>
        <p:spPr>
          <a:xfrm>
            <a:off x="983166" y="1799765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150D2B-5ACD-4174-9467-28952AEE4F64}"/>
              </a:ext>
            </a:extLst>
          </p:cNvPr>
          <p:cNvSpPr/>
          <p:nvPr/>
        </p:nvSpPr>
        <p:spPr>
          <a:xfrm>
            <a:off x="963651" y="4336103"/>
            <a:ext cx="343829" cy="408176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37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2381" y="5744"/>
            <a:ext cx="12187239" cy="68509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55803" y="610725"/>
            <a:ext cx="5947005" cy="15704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67298" y="908404"/>
            <a:ext cx="5057403" cy="65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356">
              <a:lnSpc>
                <a:spcPts val="5757"/>
              </a:lnSpc>
            </a:pPr>
            <a:r>
              <a:rPr lang="en-US" sz="3599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599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599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599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599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50819" y="3204879"/>
            <a:ext cx="4248705" cy="3034006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290505" y="3204879"/>
            <a:ext cx="4797538" cy="3034006"/>
            <a:chOff x="0" y="0"/>
            <a:chExt cx="8041232" cy="5742255"/>
          </a:xfrm>
        </p:grpSpPr>
        <p:sp>
          <p:nvSpPr>
            <p:cNvPr id="8" name="Freeform 8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872528" y="3796059"/>
            <a:ext cx="4130373" cy="172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017">
              <a:defRPr/>
            </a:pPr>
            <a:r>
              <a:rPr lang="en-US" altLang="zh-CN" sz="2799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zh-CN" altLang="en-US" sz="2799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zh-CN" altLang="en-US" sz="2799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017">
              <a:buSzPts val="2800"/>
              <a:defRPr/>
            </a:pPr>
            <a:r>
              <a:rPr lang="en-US" altLang="zh-CN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2799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017">
              <a:buSzPts val="2800"/>
              <a:defRPr/>
            </a:pPr>
            <a:r>
              <a:rPr lang="en-US" altLang="zh-CN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2799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457017">
              <a:buSzPts val="2800"/>
              <a:defRPr/>
            </a:pPr>
            <a:r>
              <a:rPr lang="en-US" altLang="zh-CN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zh-CN" altLang="en-US" sz="2799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99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zh-CN" altLang="en-US" sz="2799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317294">
            <a:off x="1449984" y="1854195"/>
            <a:ext cx="1565004" cy="5121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006146" y="2294568"/>
            <a:ext cx="707193" cy="7071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238401" y="1853121"/>
            <a:ext cx="1824817" cy="16776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72345">
            <a:off x="723236" y="4179144"/>
            <a:ext cx="999496" cy="21049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5CDAE1-FB72-4E05-A1B7-F89E115027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37946" y="3458619"/>
            <a:ext cx="4635997" cy="23323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2710" y="100237"/>
            <a:ext cx="14259368" cy="4633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8928" y="308972"/>
            <a:ext cx="2965073" cy="120650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1010707" y="2018987"/>
            <a:ext cx="1631356" cy="123719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376471" y="2211458"/>
            <a:ext cx="9723507" cy="4177683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70874" y="659844"/>
            <a:ext cx="5748445" cy="919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286">
              <a:defRPr/>
            </a:pP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lang="en-US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48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lang="zh-CN" altLang="en-US" sz="48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3204524" y="1581249"/>
            <a:ext cx="6629864" cy="4616908"/>
            <a:chOff x="4157490" y="467780"/>
            <a:chExt cx="6195713" cy="468321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90" y="467780"/>
              <a:ext cx="6195713" cy="4683218"/>
              <a:chOff x="4125651" y="446369"/>
              <a:chExt cx="6195713" cy="468321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1" y="446369"/>
                <a:ext cx="6138785" cy="3644125"/>
                <a:chOff x="7603399" y="2430695"/>
                <a:chExt cx="3825558" cy="2596731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430695"/>
                  <a:ext cx="3825558" cy="1909198"/>
                  <a:chOff x="8047282" y="-1906"/>
                  <a:chExt cx="3825558" cy="190919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286">
                          <a:defRPr/>
                        </a:pPr>
                        <a:r>
                          <a:rPr lang="vi-VN" sz="2399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lang="en-US" sz="2399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4286">
                          <a:defRPr/>
                        </a:pPr>
                        <a:r>
                          <a:rPr lang="vi-VN" sz="2399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lang="en-US" sz="2399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86">
                            <a:defRPr/>
                          </a:pPr>
                          <a:r>
                            <a:rPr lang="vi-VN" sz="2399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lang="en-US" sz="2399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914286">
                            <a:defRPr/>
                          </a:pPr>
                          <a:r>
                            <a:rPr lang="vi-VN" sz="2399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lang="en-US" sz="2399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4000" y="-1906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286">
                      <a:defRPr/>
                    </a:pPr>
                    <a:r>
                      <a:rPr lang="vi-VN" sz="3600" b="1" dirty="0">
                        <a:solidFill>
                          <a:srgbClr val="ED7D31">
                            <a:lumMod val="50000"/>
                          </a:srgb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lang="en-US" sz="3600" b="1" dirty="0">
                      <a:solidFill>
                        <a:srgbClr val="ED7D31">
                          <a:lumMod val="50000"/>
                        </a:srgbClr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86">
                    <a:defRPr/>
                  </a:pPr>
                  <a:r>
                    <a:rPr lang="vi-VN" sz="2399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lang="en-US" sz="2399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286">
                    <a:defRPr/>
                  </a:pPr>
                  <a:r>
                    <a:rPr lang="vi-VN" sz="2399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lang="en-US" sz="2399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>
                  <a:defRPr/>
                </a:pPr>
                <a:r>
                  <a:rPr lang="vi-VN" sz="2399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algn="ctr" defTabSz="914286">
                  <a:defRPr/>
                </a:pPr>
                <a:r>
                  <a:rPr lang="vi-VN" sz="2399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lang="en-US" sz="2399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>
                <a:defRPr/>
              </a:pPr>
              <a:r>
                <a:rPr lang="vi-VN" sz="2399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sz="2399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7628" y="868047"/>
            <a:ext cx="11563815" cy="5610811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AA24A-4DE3-48A6-891A-11EEB48FE690}"/>
              </a:ext>
            </a:extLst>
          </p:cNvPr>
          <p:cNvSpPr txBox="1"/>
          <p:nvPr/>
        </p:nvSpPr>
        <p:spPr>
          <a:xfrm>
            <a:off x="4438186" y="1214990"/>
            <a:ext cx="3546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B2EBB-4737-4827-9D89-D901EDC2F961}"/>
              </a:ext>
            </a:extLst>
          </p:cNvPr>
          <p:cNvSpPr txBox="1"/>
          <p:nvPr/>
        </p:nvSpPr>
        <p:spPr>
          <a:xfrm>
            <a:off x="983166" y="1710564"/>
            <a:ext cx="1022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“A!”.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“A!”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ai?”.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?”.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ghét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tủi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than,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”.”.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.”.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F2A0-DF04-4001-B546-5EA9F2CAC368}"/>
              </a:ext>
            </a:extLst>
          </p:cNvPr>
          <p:cNvSpPr txBox="1"/>
          <p:nvPr/>
        </p:nvSpPr>
        <p:spPr>
          <a:xfrm>
            <a:off x="7828156" y="5714481"/>
            <a:ext cx="396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 Theo 365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hằng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B23F02D5-B71C-4F61-8FAC-BBCCB439D3E1}"/>
              </a:ext>
            </a:extLst>
          </p:cNvPr>
          <p:cNvSpPr/>
          <p:nvPr/>
        </p:nvSpPr>
        <p:spPr>
          <a:xfrm>
            <a:off x="8731405" y="135716"/>
            <a:ext cx="2946377" cy="1464661"/>
          </a:xfrm>
          <a:prstGeom prst="cloud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toàn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1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858" y="704336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056CF-FF13-4CBF-B515-519F8AFA4C84}"/>
              </a:ext>
            </a:extLst>
          </p:cNvPr>
          <p:cNvSpPr txBox="1"/>
          <p:nvPr/>
        </p:nvSpPr>
        <p:spPr>
          <a:xfrm>
            <a:off x="3791210" y="2730847"/>
            <a:ext cx="4609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5"/>
                </a:solidFill>
              </a:rPr>
              <a:t>Luyện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đọc</a:t>
            </a:r>
            <a:r>
              <a:rPr lang="en-US" sz="5400" b="1" dirty="0">
                <a:solidFill>
                  <a:schemeClr val="accent5"/>
                </a:solidFill>
              </a:rPr>
              <a:t> </a:t>
            </a:r>
            <a:r>
              <a:rPr lang="en-US" sz="5400" b="1" dirty="0" err="1">
                <a:solidFill>
                  <a:schemeClr val="accent5"/>
                </a:solidFill>
              </a:rPr>
              <a:t>hiểu</a:t>
            </a:r>
            <a:endParaRPr lang="en-US" sz="54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121CD1-1866-4B9F-9537-239867FD2677}"/>
              </a:ext>
            </a:extLst>
          </p:cNvPr>
          <p:cNvSpPr txBox="1"/>
          <p:nvPr/>
        </p:nvSpPr>
        <p:spPr>
          <a:xfrm>
            <a:off x="4317871" y="2476893"/>
            <a:ext cx="4008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F0"/>
                </a:solidFill>
              </a:rPr>
              <a:t>Chào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tạm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biệt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các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em</a:t>
            </a:r>
            <a:r>
              <a:rPr lang="en-US" sz="4800" b="1" dirty="0">
                <a:solidFill>
                  <a:srgbClr val="00B0F0"/>
                </a:solidFill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644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inpin heiti</vt:lpstr>
      <vt:lpstr>Times New Roman</vt:lpstr>
      <vt:lpstr>Office 主题</vt:lpstr>
      <vt:lpstr>12_Office Theme</vt:lpstr>
      <vt:lpstr>2_Office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</cp:lastModifiedBy>
  <cp:revision>27</cp:revision>
  <dcterms:created xsi:type="dcterms:W3CDTF">2016-11-23T14:13:00Z</dcterms:created>
  <dcterms:modified xsi:type="dcterms:W3CDTF">2025-05-13T02:51:03Z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