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10" r:id="rId3"/>
  </p:sldMasterIdLst>
  <p:notesMasterIdLst>
    <p:notesMasterId r:id="rId20"/>
  </p:notesMasterIdLst>
  <p:sldIdLst>
    <p:sldId id="2007577135" r:id="rId4"/>
    <p:sldId id="313" r:id="rId5"/>
    <p:sldId id="2007577128" r:id="rId6"/>
    <p:sldId id="2007577129" r:id="rId7"/>
    <p:sldId id="2007577123" r:id="rId8"/>
    <p:sldId id="2007577130" r:id="rId9"/>
    <p:sldId id="2007577119" r:id="rId10"/>
    <p:sldId id="2007577131" r:id="rId11"/>
    <p:sldId id="260" r:id="rId12"/>
    <p:sldId id="1138" r:id="rId13"/>
    <p:sldId id="1125" r:id="rId14"/>
    <p:sldId id="2007577132" r:id="rId15"/>
    <p:sldId id="2007577133" r:id="rId16"/>
    <p:sldId id="1140" r:id="rId17"/>
    <p:sldId id="2007577126" r:id="rId18"/>
    <p:sldId id="26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45"/>
    <a:srgbClr val="FFE669"/>
    <a:srgbClr val="F22849"/>
    <a:srgbClr val="FFB83B"/>
    <a:srgbClr val="FFFF99"/>
    <a:srgbClr val="FF6600"/>
    <a:srgbClr val="FDF3ED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99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9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6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8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5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60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7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1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0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71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71.svg"/><Relationship Id="rId9" Type="http://schemas.openxmlformats.org/officeDocument/2006/relationships/image" Target="../media/image8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194" y="4213135"/>
            <a:ext cx="2866554" cy="26448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59" y="726167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615" y="3461150"/>
            <a:ext cx="4238849" cy="4238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2582171" y="2184537"/>
            <a:ext cx="6968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7: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D46289AE-114A-46E8-92C5-E69A2B77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0BFE98A-6F68-4D5B-8942-2823FCE5A715}"/>
              </a:ext>
            </a:extLst>
          </p:cNvPr>
          <p:cNvSpPr/>
          <p:nvPr/>
        </p:nvSpPr>
        <p:spPr>
          <a:xfrm>
            <a:off x="364553" y="411161"/>
            <a:ext cx="11446847" cy="6239356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8855"/>
              <a:gd name="connsiteY0" fmla="*/ 10281887 h 10594476"/>
              <a:gd name="connsiteX1" fmla="*/ 93319 w 14868855"/>
              <a:gd name="connsiteY1" fmla="*/ 6926129 h 10594476"/>
              <a:gd name="connsiteX2" fmla="*/ 129076 w 14868855"/>
              <a:gd name="connsiteY2" fmla="*/ 1401394 h 10594476"/>
              <a:gd name="connsiteX3" fmla="*/ 1537665 w 14868855"/>
              <a:gd name="connsiteY3" fmla="*/ 26244 h 10594476"/>
              <a:gd name="connsiteX4" fmla="*/ 6055057 w 14868855"/>
              <a:gd name="connsiteY4" fmla="*/ 33764 h 10594476"/>
              <a:gd name="connsiteX5" fmla="*/ 13683339 w 14868855"/>
              <a:gd name="connsiteY5" fmla="*/ 26636 h 10594476"/>
              <a:gd name="connsiteX6" fmla="*/ 14709351 w 14868855"/>
              <a:gd name="connsiteY6" fmla="*/ 4166210 h 10594476"/>
              <a:gd name="connsiteX7" fmla="*/ 14582202 w 14868855"/>
              <a:gd name="connsiteY7" fmla="*/ 9725121 h 10594476"/>
              <a:gd name="connsiteX8" fmla="*/ 11431312 w 14868855"/>
              <a:gd name="connsiteY8" fmla="*/ 10339281 h 10594476"/>
              <a:gd name="connsiteX9" fmla="*/ 2751769 w 14868855"/>
              <a:gd name="connsiteY9" fmla="*/ 10455395 h 10594476"/>
              <a:gd name="connsiteX10" fmla="*/ 389061 w 14868855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82202 w 14757426"/>
              <a:gd name="connsiteY7" fmla="*/ 9725121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51422"/>
              <a:gd name="connsiteY0" fmla="*/ 10281887 h 10594476"/>
              <a:gd name="connsiteX1" fmla="*/ 93319 w 14851422"/>
              <a:gd name="connsiteY1" fmla="*/ 6926129 h 10594476"/>
              <a:gd name="connsiteX2" fmla="*/ 129076 w 14851422"/>
              <a:gd name="connsiteY2" fmla="*/ 1401394 h 10594476"/>
              <a:gd name="connsiteX3" fmla="*/ 1537665 w 14851422"/>
              <a:gd name="connsiteY3" fmla="*/ 26244 h 10594476"/>
              <a:gd name="connsiteX4" fmla="*/ 6055057 w 14851422"/>
              <a:gd name="connsiteY4" fmla="*/ 33764 h 10594476"/>
              <a:gd name="connsiteX5" fmla="*/ 13683339 w 14851422"/>
              <a:gd name="connsiteY5" fmla="*/ 26636 h 10594476"/>
              <a:gd name="connsiteX6" fmla="*/ 14709351 w 14851422"/>
              <a:gd name="connsiteY6" fmla="*/ 4166210 h 10594476"/>
              <a:gd name="connsiteX7" fmla="*/ 14808034 w 14851422"/>
              <a:gd name="connsiteY7" fmla="*/ 9602777 h 10594476"/>
              <a:gd name="connsiteX8" fmla="*/ 11431312 w 14851422"/>
              <a:gd name="connsiteY8" fmla="*/ 10339281 h 10594476"/>
              <a:gd name="connsiteX9" fmla="*/ 2751769 w 14851422"/>
              <a:gd name="connsiteY9" fmla="*/ 10455395 h 10594476"/>
              <a:gd name="connsiteX10" fmla="*/ 389061 w 14851422"/>
              <a:gd name="connsiteY10" fmla="*/ 10281887 h 10594476"/>
              <a:gd name="connsiteX0" fmla="*/ 389061 w 14776214"/>
              <a:gd name="connsiteY0" fmla="*/ 10281887 h 10594476"/>
              <a:gd name="connsiteX1" fmla="*/ 93319 w 14776214"/>
              <a:gd name="connsiteY1" fmla="*/ 6926129 h 10594476"/>
              <a:gd name="connsiteX2" fmla="*/ 129076 w 14776214"/>
              <a:gd name="connsiteY2" fmla="*/ 1401394 h 10594476"/>
              <a:gd name="connsiteX3" fmla="*/ 1537665 w 14776214"/>
              <a:gd name="connsiteY3" fmla="*/ 26244 h 10594476"/>
              <a:gd name="connsiteX4" fmla="*/ 6055057 w 14776214"/>
              <a:gd name="connsiteY4" fmla="*/ 33764 h 10594476"/>
              <a:gd name="connsiteX5" fmla="*/ 13683339 w 14776214"/>
              <a:gd name="connsiteY5" fmla="*/ 26636 h 10594476"/>
              <a:gd name="connsiteX6" fmla="*/ 14709351 w 14776214"/>
              <a:gd name="connsiteY6" fmla="*/ 4166210 h 10594476"/>
              <a:gd name="connsiteX7" fmla="*/ 14713937 w 14776214"/>
              <a:gd name="connsiteY7" fmla="*/ 9504902 h 10594476"/>
              <a:gd name="connsiteX8" fmla="*/ 11431312 w 14776214"/>
              <a:gd name="connsiteY8" fmla="*/ 10339281 h 10594476"/>
              <a:gd name="connsiteX9" fmla="*/ 2751769 w 14776214"/>
              <a:gd name="connsiteY9" fmla="*/ 10455395 h 10594476"/>
              <a:gd name="connsiteX10" fmla="*/ 389061 w 14776214"/>
              <a:gd name="connsiteY10" fmla="*/ 10281887 h 10594476"/>
              <a:gd name="connsiteX0" fmla="*/ 389061 w 14835429"/>
              <a:gd name="connsiteY0" fmla="*/ 10281887 h 10594476"/>
              <a:gd name="connsiteX1" fmla="*/ 93319 w 14835429"/>
              <a:gd name="connsiteY1" fmla="*/ 6926129 h 10594476"/>
              <a:gd name="connsiteX2" fmla="*/ 129076 w 14835429"/>
              <a:gd name="connsiteY2" fmla="*/ 1401394 h 10594476"/>
              <a:gd name="connsiteX3" fmla="*/ 1537665 w 14835429"/>
              <a:gd name="connsiteY3" fmla="*/ 26244 h 10594476"/>
              <a:gd name="connsiteX4" fmla="*/ 6055057 w 14835429"/>
              <a:gd name="connsiteY4" fmla="*/ 33764 h 10594476"/>
              <a:gd name="connsiteX5" fmla="*/ 13683339 w 14835429"/>
              <a:gd name="connsiteY5" fmla="*/ 26636 h 10594476"/>
              <a:gd name="connsiteX6" fmla="*/ 14709351 w 14835429"/>
              <a:gd name="connsiteY6" fmla="*/ 4166210 h 10594476"/>
              <a:gd name="connsiteX7" fmla="*/ 14789215 w 14835429"/>
              <a:gd name="connsiteY7" fmla="*/ 9529371 h 10594476"/>
              <a:gd name="connsiteX8" fmla="*/ 11431312 w 14835429"/>
              <a:gd name="connsiteY8" fmla="*/ 10339281 h 10594476"/>
              <a:gd name="connsiteX9" fmla="*/ 2751769 w 14835429"/>
              <a:gd name="connsiteY9" fmla="*/ 10455395 h 10594476"/>
              <a:gd name="connsiteX10" fmla="*/ 389061 w 14835429"/>
              <a:gd name="connsiteY10" fmla="*/ 10281887 h 10594476"/>
              <a:gd name="connsiteX0" fmla="*/ 389061 w 15054132"/>
              <a:gd name="connsiteY0" fmla="*/ 10561319 h 10873908"/>
              <a:gd name="connsiteX1" fmla="*/ 93319 w 15054132"/>
              <a:gd name="connsiteY1" fmla="*/ 7205561 h 10873908"/>
              <a:gd name="connsiteX2" fmla="*/ 129076 w 15054132"/>
              <a:gd name="connsiteY2" fmla="*/ 1680826 h 10873908"/>
              <a:gd name="connsiteX3" fmla="*/ 1537665 w 15054132"/>
              <a:gd name="connsiteY3" fmla="*/ 305676 h 10873908"/>
              <a:gd name="connsiteX4" fmla="*/ 6055057 w 15054132"/>
              <a:gd name="connsiteY4" fmla="*/ 313196 h 10873908"/>
              <a:gd name="connsiteX5" fmla="*/ 13683339 w 15054132"/>
              <a:gd name="connsiteY5" fmla="*/ 306068 h 10873908"/>
              <a:gd name="connsiteX6" fmla="*/ 14822267 w 15054132"/>
              <a:gd name="connsiteY6" fmla="*/ 4470111 h 10873908"/>
              <a:gd name="connsiteX7" fmla="*/ 14789215 w 15054132"/>
              <a:gd name="connsiteY7" fmla="*/ 9808803 h 10873908"/>
              <a:gd name="connsiteX8" fmla="*/ 11431312 w 15054132"/>
              <a:gd name="connsiteY8" fmla="*/ 10618713 h 10873908"/>
              <a:gd name="connsiteX9" fmla="*/ 2751769 w 15054132"/>
              <a:gd name="connsiteY9" fmla="*/ 10734827 h 10873908"/>
              <a:gd name="connsiteX10" fmla="*/ 389061 w 15054132"/>
              <a:gd name="connsiteY10" fmla="*/ 10561319 h 10873908"/>
              <a:gd name="connsiteX0" fmla="*/ 389061 w 14888271"/>
              <a:gd name="connsiteY0" fmla="*/ 10561319 h 10873908"/>
              <a:gd name="connsiteX1" fmla="*/ 93319 w 14888271"/>
              <a:gd name="connsiteY1" fmla="*/ 7205561 h 10873908"/>
              <a:gd name="connsiteX2" fmla="*/ 129076 w 14888271"/>
              <a:gd name="connsiteY2" fmla="*/ 1680826 h 10873908"/>
              <a:gd name="connsiteX3" fmla="*/ 1537665 w 14888271"/>
              <a:gd name="connsiteY3" fmla="*/ 305676 h 10873908"/>
              <a:gd name="connsiteX4" fmla="*/ 6055057 w 14888271"/>
              <a:gd name="connsiteY4" fmla="*/ 313196 h 10873908"/>
              <a:gd name="connsiteX5" fmla="*/ 13683339 w 14888271"/>
              <a:gd name="connsiteY5" fmla="*/ 306068 h 10873908"/>
              <a:gd name="connsiteX6" fmla="*/ 14822267 w 14888271"/>
              <a:gd name="connsiteY6" fmla="*/ 4470111 h 10873908"/>
              <a:gd name="connsiteX7" fmla="*/ 14789215 w 14888271"/>
              <a:gd name="connsiteY7" fmla="*/ 9808803 h 10873908"/>
              <a:gd name="connsiteX8" fmla="*/ 11431312 w 14888271"/>
              <a:gd name="connsiteY8" fmla="*/ 10618713 h 10873908"/>
              <a:gd name="connsiteX9" fmla="*/ 2751769 w 14888271"/>
              <a:gd name="connsiteY9" fmla="*/ 10734827 h 10873908"/>
              <a:gd name="connsiteX10" fmla="*/ 389061 w 14888271"/>
              <a:gd name="connsiteY10" fmla="*/ 10561319 h 10873908"/>
              <a:gd name="connsiteX0" fmla="*/ 389061 w 14858627"/>
              <a:gd name="connsiteY0" fmla="*/ 10561319 h 10873908"/>
              <a:gd name="connsiteX1" fmla="*/ 93319 w 14858627"/>
              <a:gd name="connsiteY1" fmla="*/ 7205561 h 10873908"/>
              <a:gd name="connsiteX2" fmla="*/ 129076 w 14858627"/>
              <a:gd name="connsiteY2" fmla="*/ 1680826 h 10873908"/>
              <a:gd name="connsiteX3" fmla="*/ 1537665 w 14858627"/>
              <a:gd name="connsiteY3" fmla="*/ 305676 h 10873908"/>
              <a:gd name="connsiteX4" fmla="*/ 6055057 w 14858627"/>
              <a:gd name="connsiteY4" fmla="*/ 313196 h 10873908"/>
              <a:gd name="connsiteX5" fmla="*/ 13683339 w 14858627"/>
              <a:gd name="connsiteY5" fmla="*/ 306068 h 10873908"/>
              <a:gd name="connsiteX6" fmla="*/ 14822267 w 14858627"/>
              <a:gd name="connsiteY6" fmla="*/ 4470111 h 10873908"/>
              <a:gd name="connsiteX7" fmla="*/ 14695117 w 14858627"/>
              <a:gd name="connsiteY7" fmla="*/ 9759864 h 10873908"/>
              <a:gd name="connsiteX8" fmla="*/ 11431312 w 14858627"/>
              <a:gd name="connsiteY8" fmla="*/ 10618713 h 10873908"/>
              <a:gd name="connsiteX9" fmla="*/ 2751769 w 14858627"/>
              <a:gd name="connsiteY9" fmla="*/ 10734827 h 10873908"/>
              <a:gd name="connsiteX10" fmla="*/ 389061 w 14858627"/>
              <a:gd name="connsiteY10" fmla="*/ 10561319 h 10873908"/>
              <a:gd name="connsiteX0" fmla="*/ 389061 w 14888269"/>
              <a:gd name="connsiteY0" fmla="*/ 10561319 h 10873908"/>
              <a:gd name="connsiteX1" fmla="*/ 93319 w 14888269"/>
              <a:gd name="connsiteY1" fmla="*/ 7205561 h 10873908"/>
              <a:gd name="connsiteX2" fmla="*/ 129076 w 14888269"/>
              <a:gd name="connsiteY2" fmla="*/ 1680826 h 10873908"/>
              <a:gd name="connsiteX3" fmla="*/ 1537665 w 14888269"/>
              <a:gd name="connsiteY3" fmla="*/ 305676 h 10873908"/>
              <a:gd name="connsiteX4" fmla="*/ 6055057 w 14888269"/>
              <a:gd name="connsiteY4" fmla="*/ 313196 h 10873908"/>
              <a:gd name="connsiteX5" fmla="*/ 13683339 w 14888269"/>
              <a:gd name="connsiteY5" fmla="*/ 306068 h 10873908"/>
              <a:gd name="connsiteX6" fmla="*/ 14822267 w 14888269"/>
              <a:gd name="connsiteY6" fmla="*/ 4470111 h 10873908"/>
              <a:gd name="connsiteX7" fmla="*/ 14789212 w 14888269"/>
              <a:gd name="connsiteY7" fmla="*/ 9784333 h 10873908"/>
              <a:gd name="connsiteX8" fmla="*/ 11431312 w 14888269"/>
              <a:gd name="connsiteY8" fmla="*/ 10618713 h 10873908"/>
              <a:gd name="connsiteX9" fmla="*/ 2751769 w 14888269"/>
              <a:gd name="connsiteY9" fmla="*/ 10734827 h 10873908"/>
              <a:gd name="connsiteX10" fmla="*/ 389061 w 14888269"/>
              <a:gd name="connsiteY10" fmla="*/ 10561319 h 10873908"/>
              <a:gd name="connsiteX0" fmla="*/ 389061 w 14960024"/>
              <a:gd name="connsiteY0" fmla="*/ 10490704 h 10803293"/>
              <a:gd name="connsiteX1" fmla="*/ 93319 w 14960024"/>
              <a:gd name="connsiteY1" fmla="*/ 7134946 h 10803293"/>
              <a:gd name="connsiteX2" fmla="*/ 129076 w 14960024"/>
              <a:gd name="connsiteY2" fmla="*/ 1610211 h 10803293"/>
              <a:gd name="connsiteX3" fmla="*/ 1537665 w 14960024"/>
              <a:gd name="connsiteY3" fmla="*/ 235061 h 10803293"/>
              <a:gd name="connsiteX4" fmla="*/ 6055057 w 14960024"/>
              <a:gd name="connsiteY4" fmla="*/ 242581 h 10803293"/>
              <a:gd name="connsiteX5" fmla="*/ 13984448 w 14960024"/>
              <a:gd name="connsiteY5" fmla="*/ 333328 h 10803293"/>
              <a:gd name="connsiteX6" fmla="*/ 14822267 w 14960024"/>
              <a:gd name="connsiteY6" fmla="*/ 4399496 h 10803293"/>
              <a:gd name="connsiteX7" fmla="*/ 14789212 w 14960024"/>
              <a:gd name="connsiteY7" fmla="*/ 9713718 h 10803293"/>
              <a:gd name="connsiteX8" fmla="*/ 11431312 w 14960024"/>
              <a:gd name="connsiteY8" fmla="*/ 10548098 h 10803293"/>
              <a:gd name="connsiteX9" fmla="*/ 2751769 w 14960024"/>
              <a:gd name="connsiteY9" fmla="*/ 10664212 h 10803293"/>
              <a:gd name="connsiteX10" fmla="*/ 389061 w 14960024"/>
              <a:gd name="connsiteY10" fmla="*/ 10490704 h 10803293"/>
              <a:gd name="connsiteX0" fmla="*/ 389061 w 14888269"/>
              <a:gd name="connsiteY0" fmla="*/ 10653139 h 10965728"/>
              <a:gd name="connsiteX1" fmla="*/ 93319 w 14888269"/>
              <a:gd name="connsiteY1" fmla="*/ 7297381 h 10965728"/>
              <a:gd name="connsiteX2" fmla="*/ 129076 w 14888269"/>
              <a:gd name="connsiteY2" fmla="*/ 1772646 h 10965728"/>
              <a:gd name="connsiteX3" fmla="*/ 1537665 w 14888269"/>
              <a:gd name="connsiteY3" fmla="*/ 397496 h 10965728"/>
              <a:gd name="connsiteX4" fmla="*/ 6055057 w 14888269"/>
              <a:gd name="connsiteY4" fmla="*/ 405016 h 10965728"/>
              <a:gd name="connsiteX5" fmla="*/ 13984448 w 14888269"/>
              <a:gd name="connsiteY5" fmla="*/ 495763 h 10965728"/>
              <a:gd name="connsiteX6" fmla="*/ 14822267 w 14888269"/>
              <a:gd name="connsiteY6" fmla="*/ 4561931 h 10965728"/>
              <a:gd name="connsiteX7" fmla="*/ 14789212 w 14888269"/>
              <a:gd name="connsiteY7" fmla="*/ 9876153 h 10965728"/>
              <a:gd name="connsiteX8" fmla="*/ 11431312 w 14888269"/>
              <a:gd name="connsiteY8" fmla="*/ 10710533 h 10965728"/>
              <a:gd name="connsiteX9" fmla="*/ 2751769 w 14888269"/>
              <a:gd name="connsiteY9" fmla="*/ 10826647 h 10965728"/>
              <a:gd name="connsiteX10" fmla="*/ 389061 w 14888269"/>
              <a:gd name="connsiteY10" fmla="*/ 10653139 h 10965728"/>
              <a:gd name="connsiteX0" fmla="*/ 389061 w 15098816"/>
              <a:gd name="connsiteY0" fmla="*/ 10490705 h 10803294"/>
              <a:gd name="connsiteX1" fmla="*/ 93319 w 15098816"/>
              <a:gd name="connsiteY1" fmla="*/ 7134947 h 10803294"/>
              <a:gd name="connsiteX2" fmla="*/ 129076 w 15098816"/>
              <a:gd name="connsiteY2" fmla="*/ 1610212 h 10803294"/>
              <a:gd name="connsiteX3" fmla="*/ 1537665 w 15098816"/>
              <a:gd name="connsiteY3" fmla="*/ 235062 h 10803294"/>
              <a:gd name="connsiteX4" fmla="*/ 6055057 w 15098816"/>
              <a:gd name="connsiteY4" fmla="*/ 242582 h 10803294"/>
              <a:gd name="connsiteX5" fmla="*/ 13984448 w 15098816"/>
              <a:gd name="connsiteY5" fmla="*/ 333329 h 10803294"/>
              <a:gd name="connsiteX6" fmla="*/ 14935183 w 15098816"/>
              <a:gd name="connsiteY6" fmla="*/ 4399497 h 10803294"/>
              <a:gd name="connsiteX7" fmla="*/ 14789212 w 15098816"/>
              <a:gd name="connsiteY7" fmla="*/ 9713719 h 10803294"/>
              <a:gd name="connsiteX8" fmla="*/ 11431312 w 15098816"/>
              <a:gd name="connsiteY8" fmla="*/ 10548099 h 10803294"/>
              <a:gd name="connsiteX9" fmla="*/ 2751769 w 15098816"/>
              <a:gd name="connsiteY9" fmla="*/ 10664213 h 10803294"/>
              <a:gd name="connsiteX10" fmla="*/ 389061 w 15098816"/>
              <a:gd name="connsiteY10" fmla="*/ 10490705 h 10803294"/>
              <a:gd name="connsiteX0" fmla="*/ 389061 w 15047455"/>
              <a:gd name="connsiteY0" fmla="*/ 10488905 h 10801494"/>
              <a:gd name="connsiteX1" fmla="*/ 93319 w 15047455"/>
              <a:gd name="connsiteY1" fmla="*/ 7133147 h 10801494"/>
              <a:gd name="connsiteX2" fmla="*/ 129076 w 15047455"/>
              <a:gd name="connsiteY2" fmla="*/ 1608412 h 10801494"/>
              <a:gd name="connsiteX3" fmla="*/ 1537665 w 15047455"/>
              <a:gd name="connsiteY3" fmla="*/ 233262 h 10801494"/>
              <a:gd name="connsiteX4" fmla="*/ 6055057 w 15047455"/>
              <a:gd name="connsiteY4" fmla="*/ 240782 h 10801494"/>
              <a:gd name="connsiteX5" fmla="*/ 13984448 w 15047455"/>
              <a:gd name="connsiteY5" fmla="*/ 331529 h 10801494"/>
              <a:gd name="connsiteX6" fmla="*/ 14803449 w 15047455"/>
              <a:gd name="connsiteY6" fmla="*/ 4373228 h 10801494"/>
              <a:gd name="connsiteX7" fmla="*/ 14789212 w 15047455"/>
              <a:gd name="connsiteY7" fmla="*/ 9711919 h 10801494"/>
              <a:gd name="connsiteX8" fmla="*/ 11431312 w 15047455"/>
              <a:gd name="connsiteY8" fmla="*/ 10546299 h 10801494"/>
              <a:gd name="connsiteX9" fmla="*/ 2751769 w 15047455"/>
              <a:gd name="connsiteY9" fmla="*/ 10662413 h 10801494"/>
              <a:gd name="connsiteX10" fmla="*/ 389061 w 15047455"/>
              <a:gd name="connsiteY10" fmla="*/ 10488905 h 10801494"/>
              <a:gd name="connsiteX0" fmla="*/ 389061 w 14948452"/>
              <a:gd name="connsiteY0" fmla="*/ 10488905 h 10801494"/>
              <a:gd name="connsiteX1" fmla="*/ 93319 w 14948452"/>
              <a:gd name="connsiteY1" fmla="*/ 7133147 h 10801494"/>
              <a:gd name="connsiteX2" fmla="*/ 129076 w 14948452"/>
              <a:gd name="connsiteY2" fmla="*/ 1608412 h 10801494"/>
              <a:gd name="connsiteX3" fmla="*/ 1537665 w 14948452"/>
              <a:gd name="connsiteY3" fmla="*/ 233262 h 10801494"/>
              <a:gd name="connsiteX4" fmla="*/ 6055057 w 14948452"/>
              <a:gd name="connsiteY4" fmla="*/ 240782 h 10801494"/>
              <a:gd name="connsiteX5" fmla="*/ 13984448 w 14948452"/>
              <a:gd name="connsiteY5" fmla="*/ 331529 h 10801494"/>
              <a:gd name="connsiteX6" fmla="*/ 14803449 w 14948452"/>
              <a:gd name="connsiteY6" fmla="*/ 4373228 h 10801494"/>
              <a:gd name="connsiteX7" fmla="*/ 14789212 w 14948452"/>
              <a:gd name="connsiteY7" fmla="*/ 9711919 h 10801494"/>
              <a:gd name="connsiteX8" fmla="*/ 11431312 w 14948452"/>
              <a:gd name="connsiteY8" fmla="*/ 10546299 h 10801494"/>
              <a:gd name="connsiteX9" fmla="*/ 2751769 w 14948452"/>
              <a:gd name="connsiteY9" fmla="*/ 10662413 h 10801494"/>
              <a:gd name="connsiteX10" fmla="*/ 389061 w 14948452"/>
              <a:gd name="connsiteY10" fmla="*/ 10488905 h 10801494"/>
              <a:gd name="connsiteX0" fmla="*/ 389061 w 14847771"/>
              <a:gd name="connsiteY0" fmla="*/ 10727280 h 11039869"/>
              <a:gd name="connsiteX1" fmla="*/ 93319 w 14847771"/>
              <a:gd name="connsiteY1" fmla="*/ 7371522 h 11039869"/>
              <a:gd name="connsiteX2" fmla="*/ 129076 w 14847771"/>
              <a:gd name="connsiteY2" fmla="*/ 1846787 h 11039869"/>
              <a:gd name="connsiteX3" fmla="*/ 1537665 w 14847771"/>
              <a:gd name="connsiteY3" fmla="*/ 471637 h 11039869"/>
              <a:gd name="connsiteX4" fmla="*/ 6055057 w 14847771"/>
              <a:gd name="connsiteY4" fmla="*/ 479157 h 11039869"/>
              <a:gd name="connsiteX5" fmla="*/ 13984448 w 14847771"/>
              <a:gd name="connsiteY5" fmla="*/ 569904 h 11039869"/>
              <a:gd name="connsiteX6" fmla="*/ 14803449 w 14847771"/>
              <a:gd name="connsiteY6" fmla="*/ 4611603 h 11039869"/>
              <a:gd name="connsiteX7" fmla="*/ 14789212 w 14847771"/>
              <a:gd name="connsiteY7" fmla="*/ 9950294 h 11039869"/>
              <a:gd name="connsiteX8" fmla="*/ 11431312 w 14847771"/>
              <a:gd name="connsiteY8" fmla="*/ 10784674 h 11039869"/>
              <a:gd name="connsiteX9" fmla="*/ 2751769 w 14847771"/>
              <a:gd name="connsiteY9" fmla="*/ 10900788 h 11039869"/>
              <a:gd name="connsiteX10" fmla="*/ 389061 w 14847771"/>
              <a:gd name="connsiteY10" fmla="*/ 10727280 h 11039869"/>
              <a:gd name="connsiteX0" fmla="*/ 389061 w 15097970"/>
              <a:gd name="connsiteY0" fmla="*/ 10486184 h 10798773"/>
              <a:gd name="connsiteX1" fmla="*/ 93319 w 15097970"/>
              <a:gd name="connsiteY1" fmla="*/ 7130426 h 10798773"/>
              <a:gd name="connsiteX2" fmla="*/ 129076 w 15097970"/>
              <a:gd name="connsiteY2" fmla="*/ 1605691 h 10798773"/>
              <a:gd name="connsiteX3" fmla="*/ 1537665 w 15097970"/>
              <a:gd name="connsiteY3" fmla="*/ 230541 h 10798773"/>
              <a:gd name="connsiteX4" fmla="*/ 6055057 w 15097970"/>
              <a:gd name="connsiteY4" fmla="*/ 238061 h 10798773"/>
              <a:gd name="connsiteX5" fmla="*/ 14605483 w 15097970"/>
              <a:gd name="connsiteY5" fmla="*/ 695839 h 10798773"/>
              <a:gd name="connsiteX6" fmla="*/ 14803449 w 15097970"/>
              <a:gd name="connsiteY6" fmla="*/ 4370507 h 10798773"/>
              <a:gd name="connsiteX7" fmla="*/ 14789212 w 15097970"/>
              <a:gd name="connsiteY7" fmla="*/ 9709198 h 10798773"/>
              <a:gd name="connsiteX8" fmla="*/ 11431312 w 15097970"/>
              <a:gd name="connsiteY8" fmla="*/ 10543578 h 10798773"/>
              <a:gd name="connsiteX9" fmla="*/ 2751769 w 15097970"/>
              <a:gd name="connsiteY9" fmla="*/ 10659692 h 10798773"/>
              <a:gd name="connsiteX10" fmla="*/ 389061 w 15097970"/>
              <a:gd name="connsiteY10" fmla="*/ 10486184 h 10798773"/>
              <a:gd name="connsiteX0" fmla="*/ 389061 w 15061215"/>
              <a:gd name="connsiteY0" fmla="*/ 10370559 h 10683148"/>
              <a:gd name="connsiteX1" fmla="*/ 93319 w 15061215"/>
              <a:gd name="connsiteY1" fmla="*/ 7014801 h 10683148"/>
              <a:gd name="connsiteX2" fmla="*/ 129076 w 15061215"/>
              <a:gd name="connsiteY2" fmla="*/ 1490066 h 10683148"/>
              <a:gd name="connsiteX3" fmla="*/ 1537665 w 15061215"/>
              <a:gd name="connsiteY3" fmla="*/ 114916 h 10683148"/>
              <a:gd name="connsiteX4" fmla="*/ 6055057 w 15061215"/>
              <a:gd name="connsiteY4" fmla="*/ 122436 h 10683148"/>
              <a:gd name="connsiteX5" fmla="*/ 14549025 w 15061215"/>
              <a:gd name="connsiteY5" fmla="*/ 800432 h 10683148"/>
              <a:gd name="connsiteX6" fmla="*/ 14803449 w 15061215"/>
              <a:gd name="connsiteY6" fmla="*/ 4254882 h 10683148"/>
              <a:gd name="connsiteX7" fmla="*/ 14789212 w 15061215"/>
              <a:gd name="connsiteY7" fmla="*/ 9593573 h 10683148"/>
              <a:gd name="connsiteX8" fmla="*/ 11431312 w 15061215"/>
              <a:gd name="connsiteY8" fmla="*/ 10427953 h 10683148"/>
              <a:gd name="connsiteX9" fmla="*/ 2751769 w 15061215"/>
              <a:gd name="connsiteY9" fmla="*/ 10544067 h 10683148"/>
              <a:gd name="connsiteX10" fmla="*/ 389061 w 15061215"/>
              <a:gd name="connsiteY10" fmla="*/ 10370559 h 10683148"/>
              <a:gd name="connsiteX0" fmla="*/ 389061 w 14847771"/>
              <a:gd name="connsiteY0" fmla="*/ 10452356 h 10764945"/>
              <a:gd name="connsiteX1" fmla="*/ 93319 w 14847771"/>
              <a:gd name="connsiteY1" fmla="*/ 7096598 h 10764945"/>
              <a:gd name="connsiteX2" fmla="*/ 129076 w 14847771"/>
              <a:gd name="connsiteY2" fmla="*/ 1571863 h 10764945"/>
              <a:gd name="connsiteX3" fmla="*/ 1537665 w 14847771"/>
              <a:gd name="connsiteY3" fmla="*/ 196713 h 10764945"/>
              <a:gd name="connsiteX4" fmla="*/ 6055057 w 14847771"/>
              <a:gd name="connsiteY4" fmla="*/ 204233 h 10764945"/>
              <a:gd name="connsiteX5" fmla="*/ 14549025 w 14847771"/>
              <a:gd name="connsiteY5" fmla="*/ 882229 h 10764945"/>
              <a:gd name="connsiteX6" fmla="*/ 14803449 w 14847771"/>
              <a:gd name="connsiteY6" fmla="*/ 4336679 h 10764945"/>
              <a:gd name="connsiteX7" fmla="*/ 14789212 w 14847771"/>
              <a:gd name="connsiteY7" fmla="*/ 9675370 h 10764945"/>
              <a:gd name="connsiteX8" fmla="*/ 11431312 w 14847771"/>
              <a:gd name="connsiteY8" fmla="*/ 10509750 h 10764945"/>
              <a:gd name="connsiteX9" fmla="*/ 2751769 w 14847771"/>
              <a:gd name="connsiteY9" fmla="*/ 10625864 h 10764945"/>
              <a:gd name="connsiteX10" fmla="*/ 389061 w 14847771"/>
              <a:gd name="connsiteY10" fmla="*/ 10452356 h 10764945"/>
              <a:gd name="connsiteX0" fmla="*/ 389061 w 14923957"/>
              <a:gd name="connsiteY0" fmla="*/ 10478517 h 10791106"/>
              <a:gd name="connsiteX1" fmla="*/ 93319 w 14923957"/>
              <a:gd name="connsiteY1" fmla="*/ 7122759 h 10791106"/>
              <a:gd name="connsiteX2" fmla="*/ 129076 w 14923957"/>
              <a:gd name="connsiteY2" fmla="*/ 1598024 h 10791106"/>
              <a:gd name="connsiteX3" fmla="*/ 1537665 w 14923957"/>
              <a:gd name="connsiteY3" fmla="*/ 222874 h 10791106"/>
              <a:gd name="connsiteX4" fmla="*/ 6055057 w 14923957"/>
              <a:gd name="connsiteY4" fmla="*/ 230394 h 10791106"/>
              <a:gd name="connsiteX5" fmla="*/ 14774855 w 14923957"/>
              <a:gd name="connsiteY5" fmla="*/ 859452 h 10791106"/>
              <a:gd name="connsiteX6" fmla="*/ 14803449 w 14923957"/>
              <a:gd name="connsiteY6" fmla="*/ 4362840 h 10791106"/>
              <a:gd name="connsiteX7" fmla="*/ 14789212 w 14923957"/>
              <a:gd name="connsiteY7" fmla="*/ 9701531 h 10791106"/>
              <a:gd name="connsiteX8" fmla="*/ 11431312 w 14923957"/>
              <a:gd name="connsiteY8" fmla="*/ 10535911 h 10791106"/>
              <a:gd name="connsiteX9" fmla="*/ 2751769 w 14923957"/>
              <a:gd name="connsiteY9" fmla="*/ 10652025 h 10791106"/>
              <a:gd name="connsiteX10" fmla="*/ 389061 w 14923957"/>
              <a:gd name="connsiteY10" fmla="*/ 10478517 h 10791106"/>
              <a:gd name="connsiteX0" fmla="*/ 389061 w 14951066"/>
              <a:gd name="connsiteY0" fmla="*/ 10403614 h 10716203"/>
              <a:gd name="connsiteX1" fmla="*/ 93319 w 14951066"/>
              <a:gd name="connsiteY1" fmla="*/ 7047856 h 10716203"/>
              <a:gd name="connsiteX2" fmla="*/ 129076 w 14951066"/>
              <a:gd name="connsiteY2" fmla="*/ 1523121 h 10716203"/>
              <a:gd name="connsiteX3" fmla="*/ 1537665 w 14951066"/>
              <a:gd name="connsiteY3" fmla="*/ 147971 h 10716203"/>
              <a:gd name="connsiteX4" fmla="*/ 6055057 w 14951066"/>
              <a:gd name="connsiteY4" fmla="*/ 155491 h 10716203"/>
              <a:gd name="connsiteX5" fmla="*/ 14812495 w 14951066"/>
              <a:gd name="connsiteY5" fmla="*/ 931362 h 10716203"/>
              <a:gd name="connsiteX6" fmla="*/ 14803449 w 14951066"/>
              <a:gd name="connsiteY6" fmla="*/ 4287937 h 10716203"/>
              <a:gd name="connsiteX7" fmla="*/ 14789212 w 14951066"/>
              <a:gd name="connsiteY7" fmla="*/ 9626628 h 10716203"/>
              <a:gd name="connsiteX8" fmla="*/ 11431312 w 14951066"/>
              <a:gd name="connsiteY8" fmla="*/ 10461008 h 10716203"/>
              <a:gd name="connsiteX9" fmla="*/ 2751769 w 14951066"/>
              <a:gd name="connsiteY9" fmla="*/ 10577122 h 10716203"/>
              <a:gd name="connsiteX10" fmla="*/ 389061 w 14951066"/>
              <a:gd name="connsiteY10" fmla="*/ 10403614 h 10716203"/>
              <a:gd name="connsiteX0" fmla="*/ 389061 w 14875790"/>
              <a:gd name="connsiteY0" fmla="*/ 10403612 h 10716201"/>
              <a:gd name="connsiteX1" fmla="*/ 93319 w 14875790"/>
              <a:gd name="connsiteY1" fmla="*/ 7047854 h 10716201"/>
              <a:gd name="connsiteX2" fmla="*/ 129076 w 14875790"/>
              <a:gd name="connsiteY2" fmla="*/ 1523119 h 10716201"/>
              <a:gd name="connsiteX3" fmla="*/ 1537665 w 14875790"/>
              <a:gd name="connsiteY3" fmla="*/ 147969 h 10716201"/>
              <a:gd name="connsiteX4" fmla="*/ 6055057 w 14875790"/>
              <a:gd name="connsiteY4" fmla="*/ 155489 h 10716201"/>
              <a:gd name="connsiteX5" fmla="*/ 14812495 w 14875790"/>
              <a:gd name="connsiteY5" fmla="*/ 931360 h 10716201"/>
              <a:gd name="connsiteX6" fmla="*/ 14803449 w 14875790"/>
              <a:gd name="connsiteY6" fmla="*/ 4287935 h 10716201"/>
              <a:gd name="connsiteX7" fmla="*/ 14789212 w 14875790"/>
              <a:gd name="connsiteY7" fmla="*/ 9626626 h 10716201"/>
              <a:gd name="connsiteX8" fmla="*/ 11431312 w 14875790"/>
              <a:gd name="connsiteY8" fmla="*/ 10461006 h 10716201"/>
              <a:gd name="connsiteX9" fmla="*/ 2751769 w 14875790"/>
              <a:gd name="connsiteY9" fmla="*/ 10577120 h 10716201"/>
              <a:gd name="connsiteX10" fmla="*/ 389061 w 14875790"/>
              <a:gd name="connsiteY10" fmla="*/ 10403612 h 10716201"/>
              <a:gd name="connsiteX0" fmla="*/ 389061 w 14849737"/>
              <a:gd name="connsiteY0" fmla="*/ 10322914 h 10635503"/>
              <a:gd name="connsiteX1" fmla="*/ 93319 w 14849737"/>
              <a:gd name="connsiteY1" fmla="*/ 6967156 h 10635503"/>
              <a:gd name="connsiteX2" fmla="*/ 129076 w 14849737"/>
              <a:gd name="connsiteY2" fmla="*/ 1442421 h 10635503"/>
              <a:gd name="connsiteX3" fmla="*/ 1537665 w 14849737"/>
              <a:gd name="connsiteY3" fmla="*/ 67271 h 10635503"/>
              <a:gd name="connsiteX4" fmla="*/ 6055057 w 14849737"/>
              <a:gd name="connsiteY4" fmla="*/ 74791 h 10635503"/>
              <a:gd name="connsiteX5" fmla="*/ 14774857 w 14849737"/>
              <a:gd name="connsiteY5" fmla="*/ 1046411 h 10635503"/>
              <a:gd name="connsiteX6" fmla="*/ 14803449 w 14849737"/>
              <a:gd name="connsiteY6" fmla="*/ 4207237 h 10635503"/>
              <a:gd name="connsiteX7" fmla="*/ 14789212 w 14849737"/>
              <a:gd name="connsiteY7" fmla="*/ 9545928 h 10635503"/>
              <a:gd name="connsiteX8" fmla="*/ 11431312 w 14849737"/>
              <a:gd name="connsiteY8" fmla="*/ 10380308 h 10635503"/>
              <a:gd name="connsiteX9" fmla="*/ 2751769 w 14849737"/>
              <a:gd name="connsiteY9" fmla="*/ 10496422 h 10635503"/>
              <a:gd name="connsiteX10" fmla="*/ 389061 w 14849737"/>
              <a:gd name="connsiteY10" fmla="*/ 10322914 h 10635503"/>
              <a:gd name="connsiteX0" fmla="*/ 389061 w 14948926"/>
              <a:gd name="connsiteY0" fmla="*/ 10256507 h 10569096"/>
              <a:gd name="connsiteX1" fmla="*/ 93319 w 14948926"/>
              <a:gd name="connsiteY1" fmla="*/ 6900749 h 10569096"/>
              <a:gd name="connsiteX2" fmla="*/ 129076 w 14948926"/>
              <a:gd name="connsiteY2" fmla="*/ 1376014 h 10569096"/>
              <a:gd name="connsiteX3" fmla="*/ 1537665 w 14948926"/>
              <a:gd name="connsiteY3" fmla="*/ 864 h 10569096"/>
              <a:gd name="connsiteX4" fmla="*/ 6055057 w 14948926"/>
              <a:gd name="connsiteY4" fmla="*/ 8384 h 10569096"/>
              <a:gd name="connsiteX5" fmla="*/ 14774857 w 14948926"/>
              <a:gd name="connsiteY5" fmla="*/ 980004 h 10569096"/>
              <a:gd name="connsiteX6" fmla="*/ 14803449 w 14948926"/>
              <a:gd name="connsiteY6" fmla="*/ 4140830 h 10569096"/>
              <a:gd name="connsiteX7" fmla="*/ 14789212 w 14948926"/>
              <a:gd name="connsiteY7" fmla="*/ 9479521 h 10569096"/>
              <a:gd name="connsiteX8" fmla="*/ 11431312 w 14948926"/>
              <a:gd name="connsiteY8" fmla="*/ 10313901 h 10569096"/>
              <a:gd name="connsiteX9" fmla="*/ 2751769 w 14948926"/>
              <a:gd name="connsiteY9" fmla="*/ 10430015 h 10569096"/>
              <a:gd name="connsiteX10" fmla="*/ 389061 w 14948926"/>
              <a:gd name="connsiteY10" fmla="*/ 10256507 h 10569096"/>
              <a:gd name="connsiteX0" fmla="*/ 389061 w 14923051"/>
              <a:gd name="connsiteY0" fmla="*/ 10458526 h 10771115"/>
              <a:gd name="connsiteX1" fmla="*/ 93319 w 14923051"/>
              <a:gd name="connsiteY1" fmla="*/ 7102768 h 10771115"/>
              <a:gd name="connsiteX2" fmla="*/ 129076 w 14923051"/>
              <a:gd name="connsiteY2" fmla="*/ 1578033 h 10771115"/>
              <a:gd name="connsiteX3" fmla="*/ 1537665 w 14923051"/>
              <a:gd name="connsiteY3" fmla="*/ 202883 h 10771115"/>
              <a:gd name="connsiteX4" fmla="*/ 6055057 w 14923051"/>
              <a:gd name="connsiteY4" fmla="*/ 210403 h 10771115"/>
              <a:gd name="connsiteX5" fmla="*/ 14737218 w 14923051"/>
              <a:gd name="connsiteY5" fmla="*/ 594776 h 10771115"/>
              <a:gd name="connsiteX6" fmla="*/ 14803449 w 14923051"/>
              <a:gd name="connsiteY6" fmla="*/ 4342849 h 10771115"/>
              <a:gd name="connsiteX7" fmla="*/ 14789212 w 14923051"/>
              <a:gd name="connsiteY7" fmla="*/ 9681540 h 10771115"/>
              <a:gd name="connsiteX8" fmla="*/ 11431312 w 14923051"/>
              <a:gd name="connsiteY8" fmla="*/ 10515920 h 10771115"/>
              <a:gd name="connsiteX9" fmla="*/ 2751769 w 14923051"/>
              <a:gd name="connsiteY9" fmla="*/ 10632034 h 10771115"/>
              <a:gd name="connsiteX10" fmla="*/ 389061 w 14923051"/>
              <a:gd name="connsiteY10" fmla="*/ 10458526 h 10771115"/>
              <a:gd name="connsiteX0" fmla="*/ 389061 w 14847772"/>
              <a:gd name="connsiteY0" fmla="*/ 10354953 h 10667542"/>
              <a:gd name="connsiteX1" fmla="*/ 93319 w 14847772"/>
              <a:gd name="connsiteY1" fmla="*/ 6999195 h 10667542"/>
              <a:gd name="connsiteX2" fmla="*/ 129076 w 14847772"/>
              <a:gd name="connsiteY2" fmla="*/ 1474460 h 10667542"/>
              <a:gd name="connsiteX3" fmla="*/ 1537665 w 14847772"/>
              <a:gd name="connsiteY3" fmla="*/ 99310 h 10667542"/>
              <a:gd name="connsiteX4" fmla="*/ 6055057 w 14847772"/>
              <a:gd name="connsiteY4" fmla="*/ 106830 h 10667542"/>
              <a:gd name="connsiteX5" fmla="*/ 14605483 w 14847772"/>
              <a:gd name="connsiteY5" fmla="*/ 686952 h 10667542"/>
              <a:gd name="connsiteX6" fmla="*/ 14803449 w 14847772"/>
              <a:gd name="connsiteY6" fmla="*/ 4239276 h 10667542"/>
              <a:gd name="connsiteX7" fmla="*/ 14789212 w 14847772"/>
              <a:gd name="connsiteY7" fmla="*/ 9577967 h 10667542"/>
              <a:gd name="connsiteX8" fmla="*/ 11431312 w 14847772"/>
              <a:gd name="connsiteY8" fmla="*/ 10412347 h 10667542"/>
              <a:gd name="connsiteX9" fmla="*/ 2751769 w 14847772"/>
              <a:gd name="connsiteY9" fmla="*/ 10528461 h 10667542"/>
              <a:gd name="connsiteX10" fmla="*/ 389061 w 14847772"/>
              <a:gd name="connsiteY10" fmla="*/ 10354953 h 10667542"/>
              <a:gd name="connsiteX0" fmla="*/ 389061 w 14910704"/>
              <a:gd name="connsiteY0" fmla="*/ 10390812 h 10703401"/>
              <a:gd name="connsiteX1" fmla="*/ 93319 w 14910704"/>
              <a:gd name="connsiteY1" fmla="*/ 7035054 h 10703401"/>
              <a:gd name="connsiteX2" fmla="*/ 129076 w 14910704"/>
              <a:gd name="connsiteY2" fmla="*/ 1510319 h 10703401"/>
              <a:gd name="connsiteX3" fmla="*/ 1537665 w 14910704"/>
              <a:gd name="connsiteY3" fmla="*/ 135169 h 10703401"/>
              <a:gd name="connsiteX4" fmla="*/ 6055057 w 14910704"/>
              <a:gd name="connsiteY4" fmla="*/ 142689 h 10703401"/>
              <a:gd name="connsiteX5" fmla="*/ 14718398 w 14910704"/>
              <a:gd name="connsiteY5" fmla="*/ 649405 h 10703401"/>
              <a:gd name="connsiteX6" fmla="*/ 14803449 w 14910704"/>
              <a:gd name="connsiteY6" fmla="*/ 4275135 h 10703401"/>
              <a:gd name="connsiteX7" fmla="*/ 14789212 w 14910704"/>
              <a:gd name="connsiteY7" fmla="*/ 9613826 h 10703401"/>
              <a:gd name="connsiteX8" fmla="*/ 11431312 w 14910704"/>
              <a:gd name="connsiteY8" fmla="*/ 10448206 h 10703401"/>
              <a:gd name="connsiteX9" fmla="*/ 2751769 w 14910704"/>
              <a:gd name="connsiteY9" fmla="*/ 10564320 h 10703401"/>
              <a:gd name="connsiteX10" fmla="*/ 389061 w 14910704"/>
              <a:gd name="connsiteY10" fmla="*/ 10390812 h 10703401"/>
              <a:gd name="connsiteX0" fmla="*/ 389061 w 15017593"/>
              <a:gd name="connsiteY0" fmla="*/ 10328274 h 10640863"/>
              <a:gd name="connsiteX1" fmla="*/ 93319 w 15017593"/>
              <a:gd name="connsiteY1" fmla="*/ 6972516 h 10640863"/>
              <a:gd name="connsiteX2" fmla="*/ 129076 w 15017593"/>
              <a:gd name="connsiteY2" fmla="*/ 1447781 h 10640863"/>
              <a:gd name="connsiteX3" fmla="*/ 1537665 w 15017593"/>
              <a:gd name="connsiteY3" fmla="*/ 72631 h 10640863"/>
              <a:gd name="connsiteX4" fmla="*/ 6055057 w 15017593"/>
              <a:gd name="connsiteY4" fmla="*/ 80151 h 10640863"/>
              <a:gd name="connsiteX5" fmla="*/ 14718398 w 15017593"/>
              <a:gd name="connsiteY5" fmla="*/ 586867 h 10640863"/>
              <a:gd name="connsiteX6" fmla="*/ 14803449 w 15017593"/>
              <a:gd name="connsiteY6" fmla="*/ 4212597 h 10640863"/>
              <a:gd name="connsiteX7" fmla="*/ 14789212 w 15017593"/>
              <a:gd name="connsiteY7" fmla="*/ 9551288 h 10640863"/>
              <a:gd name="connsiteX8" fmla="*/ 11431312 w 15017593"/>
              <a:gd name="connsiteY8" fmla="*/ 10385668 h 10640863"/>
              <a:gd name="connsiteX9" fmla="*/ 2751769 w 15017593"/>
              <a:gd name="connsiteY9" fmla="*/ 10501782 h 10640863"/>
              <a:gd name="connsiteX10" fmla="*/ 389061 w 15017593"/>
              <a:gd name="connsiteY10" fmla="*/ 10328274 h 10640863"/>
              <a:gd name="connsiteX0" fmla="*/ 389061 w 14857245"/>
              <a:gd name="connsiteY0" fmla="*/ 10388957 h 10701546"/>
              <a:gd name="connsiteX1" fmla="*/ 93319 w 14857245"/>
              <a:gd name="connsiteY1" fmla="*/ 7033199 h 10701546"/>
              <a:gd name="connsiteX2" fmla="*/ 129076 w 14857245"/>
              <a:gd name="connsiteY2" fmla="*/ 1508464 h 10701546"/>
              <a:gd name="connsiteX3" fmla="*/ 1537665 w 14857245"/>
              <a:gd name="connsiteY3" fmla="*/ 133314 h 10701546"/>
              <a:gd name="connsiteX4" fmla="*/ 6055057 w 14857245"/>
              <a:gd name="connsiteY4" fmla="*/ 140834 h 10701546"/>
              <a:gd name="connsiteX5" fmla="*/ 14436110 w 14857245"/>
              <a:gd name="connsiteY5" fmla="*/ 525206 h 10701546"/>
              <a:gd name="connsiteX6" fmla="*/ 14803449 w 14857245"/>
              <a:gd name="connsiteY6" fmla="*/ 4273280 h 10701546"/>
              <a:gd name="connsiteX7" fmla="*/ 14789212 w 14857245"/>
              <a:gd name="connsiteY7" fmla="*/ 9611971 h 10701546"/>
              <a:gd name="connsiteX8" fmla="*/ 11431312 w 14857245"/>
              <a:gd name="connsiteY8" fmla="*/ 10446351 h 10701546"/>
              <a:gd name="connsiteX9" fmla="*/ 2751769 w 14857245"/>
              <a:gd name="connsiteY9" fmla="*/ 10562465 h 10701546"/>
              <a:gd name="connsiteX10" fmla="*/ 389061 w 14857245"/>
              <a:gd name="connsiteY10" fmla="*/ 10388957 h 10701546"/>
              <a:gd name="connsiteX0" fmla="*/ 389061 w 14933184"/>
              <a:gd name="connsiteY0" fmla="*/ 10388957 h 10701546"/>
              <a:gd name="connsiteX1" fmla="*/ 93319 w 14933184"/>
              <a:gd name="connsiteY1" fmla="*/ 7033199 h 10701546"/>
              <a:gd name="connsiteX2" fmla="*/ 129076 w 14933184"/>
              <a:gd name="connsiteY2" fmla="*/ 1508464 h 10701546"/>
              <a:gd name="connsiteX3" fmla="*/ 1537665 w 14933184"/>
              <a:gd name="connsiteY3" fmla="*/ 133314 h 10701546"/>
              <a:gd name="connsiteX4" fmla="*/ 6055057 w 14933184"/>
              <a:gd name="connsiteY4" fmla="*/ 140834 h 10701546"/>
              <a:gd name="connsiteX5" fmla="*/ 14586664 w 14933184"/>
              <a:gd name="connsiteY5" fmla="*/ 525207 h 10701546"/>
              <a:gd name="connsiteX6" fmla="*/ 14803449 w 14933184"/>
              <a:gd name="connsiteY6" fmla="*/ 4273280 h 10701546"/>
              <a:gd name="connsiteX7" fmla="*/ 14789212 w 14933184"/>
              <a:gd name="connsiteY7" fmla="*/ 9611971 h 10701546"/>
              <a:gd name="connsiteX8" fmla="*/ 11431312 w 14933184"/>
              <a:gd name="connsiteY8" fmla="*/ 10446351 h 10701546"/>
              <a:gd name="connsiteX9" fmla="*/ 2751769 w 14933184"/>
              <a:gd name="connsiteY9" fmla="*/ 10562465 h 10701546"/>
              <a:gd name="connsiteX10" fmla="*/ 389061 w 14933184"/>
              <a:gd name="connsiteY10" fmla="*/ 10388957 h 10701546"/>
              <a:gd name="connsiteX0" fmla="*/ 389061 w 14944391"/>
              <a:gd name="connsiteY0" fmla="*/ 10298679 h 10611268"/>
              <a:gd name="connsiteX1" fmla="*/ 93319 w 14944391"/>
              <a:gd name="connsiteY1" fmla="*/ 6942921 h 10611268"/>
              <a:gd name="connsiteX2" fmla="*/ 129076 w 14944391"/>
              <a:gd name="connsiteY2" fmla="*/ 1418186 h 10611268"/>
              <a:gd name="connsiteX3" fmla="*/ 1537665 w 14944391"/>
              <a:gd name="connsiteY3" fmla="*/ 43036 h 10611268"/>
              <a:gd name="connsiteX4" fmla="*/ 6055057 w 14944391"/>
              <a:gd name="connsiteY4" fmla="*/ 50556 h 10611268"/>
              <a:gd name="connsiteX5" fmla="*/ 14605483 w 14944391"/>
              <a:gd name="connsiteY5" fmla="*/ 630678 h 10611268"/>
              <a:gd name="connsiteX6" fmla="*/ 14803449 w 14944391"/>
              <a:gd name="connsiteY6" fmla="*/ 4183002 h 10611268"/>
              <a:gd name="connsiteX7" fmla="*/ 14789212 w 14944391"/>
              <a:gd name="connsiteY7" fmla="*/ 9521693 h 10611268"/>
              <a:gd name="connsiteX8" fmla="*/ 11431312 w 14944391"/>
              <a:gd name="connsiteY8" fmla="*/ 10356073 h 10611268"/>
              <a:gd name="connsiteX9" fmla="*/ 2751769 w 14944391"/>
              <a:gd name="connsiteY9" fmla="*/ 10472187 h 10611268"/>
              <a:gd name="connsiteX10" fmla="*/ 389061 w 14944391"/>
              <a:gd name="connsiteY10" fmla="*/ 10298679 h 10611268"/>
              <a:gd name="connsiteX0" fmla="*/ 389061 w 16255698"/>
              <a:gd name="connsiteY0" fmla="*/ 10269779 h 10582368"/>
              <a:gd name="connsiteX1" fmla="*/ 93319 w 16255698"/>
              <a:gd name="connsiteY1" fmla="*/ 6914021 h 10582368"/>
              <a:gd name="connsiteX2" fmla="*/ 129076 w 16255698"/>
              <a:gd name="connsiteY2" fmla="*/ 1389286 h 10582368"/>
              <a:gd name="connsiteX3" fmla="*/ 1537665 w 16255698"/>
              <a:gd name="connsiteY3" fmla="*/ 14136 h 10582368"/>
              <a:gd name="connsiteX4" fmla="*/ 6055057 w 16255698"/>
              <a:gd name="connsiteY4" fmla="*/ 21656 h 10582368"/>
              <a:gd name="connsiteX5" fmla="*/ 14605483 w 16255698"/>
              <a:gd name="connsiteY5" fmla="*/ 601778 h 10582368"/>
              <a:gd name="connsiteX6" fmla="*/ 16252532 w 16255698"/>
              <a:gd name="connsiteY6" fmla="*/ 4667945 h 10582368"/>
              <a:gd name="connsiteX7" fmla="*/ 14789212 w 16255698"/>
              <a:gd name="connsiteY7" fmla="*/ 9492793 h 10582368"/>
              <a:gd name="connsiteX8" fmla="*/ 11431312 w 16255698"/>
              <a:gd name="connsiteY8" fmla="*/ 10327173 h 10582368"/>
              <a:gd name="connsiteX9" fmla="*/ 2751769 w 16255698"/>
              <a:gd name="connsiteY9" fmla="*/ 10443287 h 10582368"/>
              <a:gd name="connsiteX10" fmla="*/ 389061 w 16255698"/>
              <a:gd name="connsiteY10" fmla="*/ 10269779 h 10582368"/>
              <a:gd name="connsiteX0" fmla="*/ 389061 w 16255698"/>
              <a:gd name="connsiteY0" fmla="*/ 10269777 h 10582366"/>
              <a:gd name="connsiteX1" fmla="*/ 93319 w 16255698"/>
              <a:gd name="connsiteY1" fmla="*/ 6914019 h 10582366"/>
              <a:gd name="connsiteX2" fmla="*/ 129076 w 16255698"/>
              <a:gd name="connsiteY2" fmla="*/ 1389284 h 10582366"/>
              <a:gd name="connsiteX3" fmla="*/ 1537665 w 16255698"/>
              <a:gd name="connsiteY3" fmla="*/ 14134 h 10582366"/>
              <a:gd name="connsiteX4" fmla="*/ 6055057 w 16255698"/>
              <a:gd name="connsiteY4" fmla="*/ 21654 h 10582366"/>
              <a:gd name="connsiteX5" fmla="*/ 14605483 w 16255698"/>
              <a:gd name="connsiteY5" fmla="*/ 601776 h 10582366"/>
              <a:gd name="connsiteX6" fmla="*/ 16252532 w 16255698"/>
              <a:gd name="connsiteY6" fmla="*/ 4667943 h 10582366"/>
              <a:gd name="connsiteX7" fmla="*/ 14789212 w 16255698"/>
              <a:gd name="connsiteY7" fmla="*/ 9492791 h 10582366"/>
              <a:gd name="connsiteX8" fmla="*/ 11431312 w 16255698"/>
              <a:gd name="connsiteY8" fmla="*/ 10327171 h 10582366"/>
              <a:gd name="connsiteX9" fmla="*/ 2751769 w 16255698"/>
              <a:gd name="connsiteY9" fmla="*/ 10443285 h 10582366"/>
              <a:gd name="connsiteX10" fmla="*/ 389061 w 16255698"/>
              <a:gd name="connsiteY10" fmla="*/ 10269777 h 10582366"/>
              <a:gd name="connsiteX0" fmla="*/ 389061 w 16255698"/>
              <a:gd name="connsiteY0" fmla="*/ 10269777 h 10582366"/>
              <a:gd name="connsiteX1" fmla="*/ 93319 w 16255698"/>
              <a:gd name="connsiteY1" fmla="*/ 6914019 h 10582366"/>
              <a:gd name="connsiteX2" fmla="*/ 129076 w 16255698"/>
              <a:gd name="connsiteY2" fmla="*/ 1389284 h 10582366"/>
              <a:gd name="connsiteX3" fmla="*/ 1537665 w 16255698"/>
              <a:gd name="connsiteY3" fmla="*/ 14134 h 10582366"/>
              <a:gd name="connsiteX4" fmla="*/ 6055057 w 16255698"/>
              <a:gd name="connsiteY4" fmla="*/ 21654 h 10582366"/>
              <a:gd name="connsiteX5" fmla="*/ 14605483 w 16255698"/>
              <a:gd name="connsiteY5" fmla="*/ 601776 h 10582366"/>
              <a:gd name="connsiteX6" fmla="*/ 16252532 w 16255698"/>
              <a:gd name="connsiteY6" fmla="*/ 4667943 h 10582366"/>
              <a:gd name="connsiteX7" fmla="*/ 15033863 w 16255698"/>
              <a:gd name="connsiteY7" fmla="*/ 10104508 h 10582366"/>
              <a:gd name="connsiteX8" fmla="*/ 11431312 w 16255698"/>
              <a:gd name="connsiteY8" fmla="*/ 10327171 h 10582366"/>
              <a:gd name="connsiteX9" fmla="*/ 2751769 w 16255698"/>
              <a:gd name="connsiteY9" fmla="*/ 10443285 h 10582366"/>
              <a:gd name="connsiteX10" fmla="*/ 389061 w 16255698"/>
              <a:gd name="connsiteY10" fmla="*/ 10269777 h 10582366"/>
              <a:gd name="connsiteX0" fmla="*/ 389061 w 16361630"/>
              <a:gd name="connsiteY0" fmla="*/ 10269777 h 10582366"/>
              <a:gd name="connsiteX1" fmla="*/ 93319 w 16361630"/>
              <a:gd name="connsiteY1" fmla="*/ 6914019 h 10582366"/>
              <a:gd name="connsiteX2" fmla="*/ 129076 w 16361630"/>
              <a:gd name="connsiteY2" fmla="*/ 1389284 h 10582366"/>
              <a:gd name="connsiteX3" fmla="*/ 1537665 w 16361630"/>
              <a:gd name="connsiteY3" fmla="*/ 14134 h 10582366"/>
              <a:gd name="connsiteX4" fmla="*/ 6055057 w 16361630"/>
              <a:gd name="connsiteY4" fmla="*/ 21654 h 10582366"/>
              <a:gd name="connsiteX5" fmla="*/ 14605483 w 16361630"/>
              <a:gd name="connsiteY5" fmla="*/ 601776 h 10582366"/>
              <a:gd name="connsiteX6" fmla="*/ 16252532 w 16361630"/>
              <a:gd name="connsiteY6" fmla="*/ 4667943 h 10582366"/>
              <a:gd name="connsiteX7" fmla="*/ 15636079 w 16361630"/>
              <a:gd name="connsiteY7" fmla="*/ 10128976 h 10582366"/>
              <a:gd name="connsiteX8" fmla="*/ 11431312 w 16361630"/>
              <a:gd name="connsiteY8" fmla="*/ 10327171 h 10582366"/>
              <a:gd name="connsiteX9" fmla="*/ 2751769 w 16361630"/>
              <a:gd name="connsiteY9" fmla="*/ 10443285 h 10582366"/>
              <a:gd name="connsiteX10" fmla="*/ 389061 w 16361630"/>
              <a:gd name="connsiteY10" fmla="*/ 10269777 h 10582366"/>
              <a:gd name="connsiteX0" fmla="*/ 389061 w 16361631"/>
              <a:gd name="connsiteY0" fmla="*/ 10269777 h 10582366"/>
              <a:gd name="connsiteX1" fmla="*/ 93319 w 16361631"/>
              <a:gd name="connsiteY1" fmla="*/ 6914019 h 10582366"/>
              <a:gd name="connsiteX2" fmla="*/ 129076 w 16361631"/>
              <a:gd name="connsiteY2" fmla="*/ 1389284 h 10582366"/>
              <a:gd name="connsiteX3" fmla="*/ 1537665 w 16361631"/>
              <a:gd name="connsiteY3" fmla="*/ 14134 h 10582366"/>
              <a:gd name="connsiteX4" fmla="*/ 6055057 w 16361631"/>
              <a:gd name="connsiteY4" fmla="*/ 21654 h 10582366"/>
              <a:gd name="connsiteX5" fmla="*/ 14605483 w 16361631"/>
              <a:gd name="connsiteY5" fmla="*/ 601776 h 10582366"/>
              <a:gd name="connsiteX6" fmla="*/ 16252532 w 16361631"/>
              <a:gd name="connsiteY6" fmla="*/ 4667943 h 10582366"/>
              <a:gd name="connsiteX7" fmla="*/ 15636079 w 16361631"/>
              <a:gd name="connsiteY7" fmla="*/ 10128976 h 10582366"/>
              <a:gd name="connsiteX8" fmla="*/ 11431312 w 16361631"/>
              <a:gd name="connsiteY8" fmla="*/ 10327171 h 10582366"/>
              <a:gd name="connsiteX9" fmla="*/ 2751769 w 16361631"/>
              <a:gd name="connsiteY9" fmla="*/ 10443285 h 10582366"/>
              <a:gd name="connsiteX10" fmla="*/ 389061 w 16361631"/>
              <a:gd name="connsiteY10" fmla="*/ 10269777 h 10582366"/>
              <a:gd name="connsiteX0" fmla="*/ 389061 w 16361631"/>
              <a:gd name="connsiteY0" fmla="*/ 10269777 h 10582366"/>
              <a:gd name="connsiteX1" fmla="*/ 93319 w 16361631"/>
              <a:gd name="connsiteY1" fmla="*/ 6914019 h 10582366"/>
              <a:gd name="connsiteX2" fmla="*/ 129076 w 16361631"/>
              <a:gd name="connsiteY2" fmla="*/ 1389284 h 10582366"/>
              <a:gd name="connsiteX3" fmla="*/ 1537665 w 16361631"/>
              <a:gd name="connsiteY3" fmla="*/ 14134 h 10582366"/>
              <a:gd name="connsiteX4" fmla="*/ 6055057 w 16361631"/>
              <a:gd name="connsiteY4" fmla="*/ 21654 h 10582366"/>
              <a:gd name="connsiteX5" fmla="*/ 14605483 w 16361631"/>
              <a:gd name="connsiteY5" fmla="*/ 601776 h 10582366"/>
              <a:gd name="connsiteX6" fmla="*/ 16252532 w 16361631"/>
              <a:gd name="connsiteY6" fmla="*/ 4667943 h 10582366"/>
              <a:gd name="connsiteX7" fmla="*/ 15636079 w 16361631"/>
              <a:gd name="connsiteY7" fmla="*/ 10128976 h 10582366"/>
              <a:gd name="connsiteX8" fmla="*/ 11431312 w 16361631"/>
              <a:gd name="connsiteY8" fmla="*/ 10327171 h 10582366"/>
              <a:gd name="connsiteX9" fmla="*/ 2751769 w 16361631"/>
              <a:gd name="connsiteY9" fmla="*/ 10443285 h 10582366"/>
              <a:gd name="connsiteX10" fmla="*/ 389061 w 16361631"/>
              <a:gd name="connsiteY10" fmla="*/ 10269777 h 10582366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05483 w 16361631"/>
              <a:gd name="connsiteY5" fmla="*/ 588507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24302 w 16361631"/>
              <a:gd name="connsiteY5" fmla="*/ 148069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24302 w 16361631"/>
              <a:gd name="connsiteY5" fmla="*/ 270413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769816 w 16361631"/>
              <a:gd name="connsiteY5" fmla="*/ 25728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07825 w 16280395"/>
              <a:gd name="connsiteY0" fmla="*/ 10256508 h 10569097"/>
              <a:gd name="connsiteX1" fmla="*/ 12083 w 16280395"/>
              <a:gd name="connsiteY1" fmla="*/ 6900750 h 10569097"/>
              <a:gd name="connsiteX2" fmla="*/ 47840 w 16280395"/>
              <a:gd name="connsiteY2" fmla="*/ 1376015 h 10569097"/>
              <a:gd name="connsiteX3" fmla="*/ 1456429 w 16280395"/>
              <a:gd name="connsiteY3" fmla="*/ 865 h 10569097"/>
              <a:gd name="connsiteX4" fmla="*/ 5973821 w 16280395"/>
              <a:gd name="connsiteY4" fmla="*/ 8385 h 10569097"/>
              <a:gd name="connsiteX5" fmla="*/ 14688580 w 16280395"/>
              <a:gd name="connsiteY5" fmla="*/ 25728 h 10569097"/>
              <a:gd name="connsiteX6" fmla="*/ 16171296 w 16280395"/>
              <a:gd name="connsiteY6" fmla="*/ 4654674 h 10569097"/>
              <a:gd name="connsiteX7" fmla="*/ 15554843 w 16280395"/>
              <a:gd name="connsiteY7" fmla="*/ 10115707 h 10569097"/>
              <a:gd name="connsiteX8" fmla="*/ 11350076 w 16280395"/>
              <a:gd name="connsiteY8" fmla="*/ 10313902 h 10569097"/>
              <a:gd name="connsiteX9" fmla="*/ 2670533 w 16280395"/>
              <a:gd name="connsiteY9" fmla="*/ 10430016 h 10569097"/>
              <a:gd name="connsiteX10" fmla="*/ 307825 w 16280395"/>
              <a:gd name="connsiteY10" fmla="*/ 10256508 h 10569097"/>
              <a:gd name="connsiteX0" fmla="*/ 447268 w 16419838"/>
              <a:gd name="connsiteY0" fmla="*/ 10256508 h 10569097"/>
              <a:gd name="connsiteX1" fmla="*/ 151526 w 16419838"/>
              <a:gd name="connsiteY1" fmla="*/ 6900750 h 10569097"/>
              <a:gd name="connsiteX2" fmla="*/ 194 w 16419838"/>
              <a:gd name="connsiteY2" fmla="*/ 1376015 h 10569097"/>
              <a:gd name="connsiteX3" fmla="*/ 1595872 w 16419838"/>
              <a:gd name="connsiteY3" fmla="*/ 865 h 10569097"/>
              <a:gd name="connsiteX4" fmla="*/ 6113264 w 16419838"/>
              <a:gd name="connsiteY4" fmla="*/ 8385 h 10569097"/>
              <a:gd name="connsiteX5" fmla="*/ 14828023 w 16419838"/>
              <a:gd name="connsiteY5" fmla="*/ 25728 h 10569097"/>
              <a:gd name="connsiteX6" fmla="*/ 16310739 w 16419838"/>
              <a:gd name="connsiteY6" fmla="*/ 4654674 h 10569097"/>
              <a:gd name="connsiteX7" fmla="*/ 15694286 w 16419838"/>
              <a:gd name="connsiteY7" fmla="*/ 10115707 h 10569097"/>
              <a:gd name="connsiteX8" fmla="*/ 11489519 w 16419838"/>
              <a:gd name="connsiteY8" fmla="*/ 10313902 h 10569097"/>
              <a:gd name="connsiteX9" fmla="*/ 2809976 w 16419838"/>
              <a:gd name="connsiteY9" fmla="*/ 10430016 h 10569097"/>
              <a:gd name="connsiteX10" fmla="*/ 447268 w 16419838"/>
              <a:gd name="connsiteY10" fmla="*/ 10256508 h 10569097"/>
              <a:gd name="connsiteX0" fmla="*/ 447268 w 16642435"/>
              <a:gd name="connsiteY0" fmla="*/ 10256508 h 10569097"/>
              <a:gd name="connsiteX1" fmla="*/ 151526 w 16642435"/>
              <a:gd name="connsiteY1" fmla="*/ 6900750 h 10569097"/>
              <a:gd name="connsiteX2" fmla="*/ 194 w 16642435"/>
              <a:gd name="connsiteY2" fmla="*/ 1376015 h 10569097"/>
              <a:gd name="connsiteX3" fmla="*/ 1595872 w 16642435"/>
              <a:gd name="connsiteY3" fmla="*/ 865 h 10569097"/>
              <a:gd name="connsiteX4" fmla="*/ 6113264 w 16642435"/>
              <a:gd name="connsiteY4" fmla="*/ 8385 h 10569097"/>
              <a:gd name="connsiteX5" fmla="*/ 14828023 w 16642435"/>
              <a:gd name="connsiteY5" fmla="*/ 25728 h 10569097"/>
              <a:gd name="connsiteX6" fmla="*/ 16310739 w 16642435"/>
              <a:gd name="connsiteY6" fmla="*/ 4654674 h 10569097"/>
              <a:gd name="connsiteX7" fmla="*/ 16089252 w 16642435"/>
              <a:gd name="connsiteY7" fmla="*/ 10164645 h 10569097"/>
              <a:gd name="connsiteX8" fmla="*/ 11489519 w 16642435"/>
              <a:gd name="connsiteY8" fmla="*/ 10313902 h 10569097"/>
              <a:gd name="connsiteX9" fmla="*/ 2809976 w 16642435"/>
              <a:gd name="connsiteY9" fmla="*/ 10430016 h 10569097"/>
              <a:gd name="connsiteX10" fmla="*/ 447268 w 16642435"/>
              <a:gd name="connsiteY10" fmla="*/ 10256508 h 10569097"/>
              <a:gd name="connsiteX0" fmla="*/ 447268 w 16396839"/>
              <a:gd name="connsiteY0" fmla="*/ 10256508 h 10569097"/>
              <a:gd name="connsiteX1" fmla="*/ 151526 w 16396839"/>
              <a:gd name="connsiteY1" fmla="*/ 6900750 h 10569097"/>
              <a:gd name="connsiteX2" fmla="*/ 194 w 16396839"/>
              <a:gd name="connsiteY2" fmla="*/ 1376015 h 10569097"/>
              <a:gd name="connsiteX3" fmla="*/ 1595872 w 16396839"/>
              <a:gd name="connsiteY3" fmla="*/ 865 h 10569097"/>
              <a:gd name="connsiteX4" fmla="*/ 6113264 w 16396839"/>
              <a:gd name="connsiteY4" fmla="*/ 8385 h 10569097"/>
              <a:gd name="connsiteX5" fmla="*/ 14828023 w 16396839"/>
              <a:gd name="connsiteY5" fmla="*/ 25728 h 10569097"/>
              <a:gd name="connsiteX6" fmla="*/ 16310739 w 16396839"/>
              <a:gd name="connsiteY6" fmla="*/ 4654674 h 10569097"/>
              <a:gd name="connsiteX7" fmla="*/ 16089252 w 16396839"/>
              <a:gd name="connsiteY7" fmla="*/ 10164645 h 10569097"/>
              <a:gd name="connsiteX8" fmla="*/ 11489519 w 16396839"/>
              <a:gd name="connsiteY8" fmla="*/ 10313902 h 10569097"/>
              <a:gd name="connsiteX9" fmla="*/ 2809976 w 16396839"/>
              <a:gd name="connsiteY9" fmla="*/ 10430016 h 10569097"/>
              <a:gd name="connsiteX10" fmla="*/ 447268 w 16396839"/>
              <a:gd name="connsiteY10" fmla="*/ 10256508 h 10569097"/>
              <a:gd name="connsiteX0" fmla="*/ 280968 w 16396839"/>
              <a:gd name="connsiteY0" fmla="*/ 10134165 h 10518522"/>
              <a:gd name="connsiteX1" fmla="*/ 151526 w 16396839"/>
              <a:gd name="connsiteY1" fmla="*/ 6900750 h 10518522"/>
              <a:gd name="connsiteX2" fmla="*/ 194 w 16396839"/>
              <a:gd name="connsiteY2" fmla="*/ 1376015 h 10518522"/>
              <a:gd name="connsiteX3" fmla="*/ 1595872 w 16396839"/>
              <a:gd name="connsiteY3" fmla="*/ 865 h 10518522"/>
              <a:gd name="connsiteX4" fmla="*/ 6113264 w 16396839"/>
              <a:gd name="connsiteY4" fmla="*/ 8385 h 10518522"/>
              <a:gd name="connsiteX5" fmla="*/ 14828023 w 16396839"/>
              <a:gd name="connsiteY5" fmla="*/ 25728 h 10518522"/>
              <a:gd name="connsiteX6" fmla="*/ 16310739 w 16396839"/>
              <a:gd name="connsiteY6" fmla="*/ 4654674 h 10518522"/>
              <a:gd name="connsiteX7" fmla="*/ 16089252 w 16396839"/>
              <a:gd name="connsiteY7" fmla="*/ 10164645 h 10518522"/>
              <a:gd name="connsiteX8" fmla="*/ 11489519 w 16396839"/>
              <a:gd name="connsiteY8" fmla="*/ 10313902 h 10518522"/>
              <a:gd name="connsiteX9" fmla="*/ 2809976 w 16396839"/>
              <a:gd name="connsiteY9" fmla="*/ 10430016 h 10518522"/>
              <a:gd name="connsiteX10" fmla="*/ 280968 w 16396839"/>
              <a:gd name="connsiteY10" fmla="*/ 10134165 h 10518522"/>
              <a:gd name="connsiteX0" fmla="*/ 280968 w 16394427"/>
              <a:gd name="connsiteY0" fmla="*/ 10134165 h 10518522"/>
              <a:gd name="connsiteX1" fmla="*/ 151526 w 16394427"/>
              <a:gd name="connsiteY1" fmla="*/ 6900750 h 10518522"/>
              <a:gd name="connsiteX2" fmla="*/ 194 w 16394427"/>
              <a:gd name="connsiteY2" fmla="*/ 1376015 h 10518522"/>
              <a:gd name="connsiteX3" fmla="*/ 1595872 w 16394427"/>
              <a:gd name="connsiteY3" fmla="*/ 865 h 10518522"/>
              <a:gd name="connsiteX4" fmla="*/ 6113264 w 16394427"/>
              <a:gd name="connsiteY4" fmla="*/ 8385 h 10518522"/>
              <a:gd name="connsiteX5" fmla="*/ 14828023 w 16394427"/>
              <a:gd name="connsiteY5" fmla="*/ 25728 h 10518522"/>
              <a:gd name="connsiteX6" fmla="*/ 16310739 w 16394427"/>
              <a:gd name="connsiteY6" fmla="*/ 4654674 h 10518522"/>
              <a:gd name="connsiteX7" fmla="*/ 15964526 w 16394427"/>
              <a:gd name="connsiteY7" fmla="*/ 10189113 h 10518522"/>
              <a:gd name="connsiteX8" fmla="*/ 11489519 w 16394427"/>
              <a:gd name="connsiteY8" fmla="*/ 10313902 h 10518522"/>
              <a:gd name="connsiteX9" fmla="*/ 2809976 w 16394427"/>
              <a:gd name="connsiteY9" fmla="*/ 10430016 h 10518522"/>
              <a:gd name="connsiteX10" fmla="*/ 280968 w 16394427"/>
              <a:gd name="connsiteY10" fmla="*/ 10134165 h 1051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94427" h="10518522">
                <a:moveTo>
                  <a:pt x="280968" y="10134165"/>
                </a:moveTo>
                <a:cubicBezTo>
                  <a:pt x="-162107" y="9545954"/>
                  <a:pt x="198322" y="8360442"/>
                  <a:pt x="151526" y="6900750"/>
                </a:cubicBezTo>
                <a:cubicBezTo>
                  <a:pt x="104730" y="5441058"/>
                  <a:pt x="8923" y="2525997"/>
                  <a:pt x="194" y="1376015"/>
                </a:cubicBezTo>
                <a:cubicBezTo>
                  <a:pt x="-8535" y="226033"/>
                  <a:pt x="272550" y="-16684"/>
                  <a:pt x="1595872" y="865"/>
                </a:cubicBezTo>
                <a:cubicBezTo>
                  <a:pt x="2690336" y="167193"/>
                  <a:pt x="4857564" y="8320"/>
                  <a:pt x="6113264" y="8385"/>
                </a:cubicBezTo>
                <a:lnTo>
                  <a:pt x="14828023" y="25728"/>
                </a:lnTo>
                <a:cubicBezTo>
                  <a:pt x="16866348" y="17113"/>
                  <a:pt x="16343499" y="579770"/>
                  <a:pt x="16310739" y="4654674"/>
                </a:cubicBezTo>
                <a:cubicBezTo>
                  <a:pt x="16331126" y="5744396"/>
                  <a:pt x="16468297" y="9735283"/>
                  <a:pt x="15964526" y="10189113"/>
                </a:cubicBezTo>
                <a:cubicBezTo>
                  <a:pt x="15460755" y="10642943"/>
                  <a:pt x="13554176" y="10275802"/>
                  <a:pt x="11489519" y="10313902"/>
                </a:cubicBezTo>
                <a:cubicBezTo>
                  <a:pt x="9653462" y="10669502"/>
                  <a:pt x="4678068" y="10459972"/>
                  <a:pt x="2809976" y="10430016"/>
                </a:cubicBezTo>
                <a:cubicBezTo>
                  <a:pt x="941884" y="10400060"/>
                  <a:pt x="724043" y="10722376"/>
                  <a:pt x="280968" y="1013416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C9756E9-A957-4429-9C15-03FCB2C6B9CA}"/>
              </a:ext>
            </a:extLst>
          </p:cNvPr>
          <p:cNvGrpSpPr/>
          <p:nvPr/>
        </p:nvGrpSpPr>
        <p:grpSpPr>
          <a:xfrm>
            <a:off x="0" y="6185647"/>
            <a:ext cx="12192000" cy="883259"/>
            <a:chOff x="0" y="5656716"/>
            <a:chExt cx="12926997" cy="141899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6AE7399-3824-4FFF-B5EE-270539643E45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30449023-7CC1-4575-8945-BC6ED8EBD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A65DA144-FA2A-4A6F-B153-8BA1108EC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6180022-D033-4719-9AC6-7B690BDCA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1" name="图形 10">
            <a:extLst>
              <a:ext uri="{FF2B5EF4-FFF2-40B4-BE49-F238E27FC236}">
                <a16:creationId xmlns:a16="http://schemas.microsoft.com/office/drawing/2014/main" id="{E0671FF9-DBF0-4405-8885-A4072A39A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9270" y="4756833"/>
            <a:ext cx="1784001" cy="199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C46CC18-199A-45C4-A7E4-0B91CB7765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985">
            <a:off x="9179305" y="160847"/>
            <a:ext cx="2646781" cy="14010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AC0289-530A-4123-AC85-F115C715C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08" y="6000964"/>
            <a:ext cx="6311541" cy="106794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47349A0-4081-4B27-91D5-11768B059018}"/>
              </a:ext>
            </a:extLst>
          </p:cNvPr>
          <p:cNvSpPr/>
          <p:nvPr/>
        </p:nvSpPr>
        <p:spPr>
          <a:xfrm>
            <a:off x="2855135" y="117468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2BD53D-22BF-492D-9770-EDBBA2EEFF81}"/>
              </a:ext>
            </a:extLst>
          </p:cNvPr>
          <p:cNvSpPr txBox="1"/>
          <p:nvPr/>
        </p:nvSpPr>
        <p:spPr>
          <a:xfrm>
            <a:off x="3346251" y="1156618"/>
            <a:ext cx="5881522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9" name="Rounded Rectangular Callout 22">
            <a:extLst>
              <a:ext uri="{FF2B5EF4-FFF2-40B4-BE49-F238E27FC236}">
                <a16:creationId xmlns:a16="http://schemas.microsoft.com/office/drawing/2014/main" id="{E0B82137-D4B8-44D1-B3AB-E7D74B378204}"/>
              </a:ext>
            </a:extLst>
          </p:cNvPr>
          <p:cNvSpPr/>
          <p:nvPr/>
        </p:nvSpPr>
        <p:spPr>
          <a:xfrm>
            <a:off x="1900089" y="2548412"/>
            <a:ext cx="8773847" cy="3426860"/>
          </a:xfrm>
          <a:prstGeom prst="wedgeRoundRectCallout">
            <a:avLst/>
          </a:prstGeom>
          <a:blipFill>
            <a:blip r:embed="rId10">
              <a:alphaModFix amt="53000"/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2C47B6A-A31F-49A1-96A8-098CD45D735D}"/>
              </a:ext>
            </a:extLst>
          </p:cNvPr>
          <p:cNvSpPr/>
          <p:nvPr/>
        </p:nvSpPr>
        <p:spPr>
          <a:xfrm>
            <a:off x="8651815" y="1840176"/>
            <a:ext cx="3041484" cy="980297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 luận nhóm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CD6789-7095-4FF4-BEBE-3D364B55E87F}"/>
              </a:ext>
            </a:extLst>
          </p:cNvPr>
          <p:cNvSpPr txBox="1"/>
          <p:nvPr/>
        </p:nvSpPr>
        <p:spPr>
          <a:xfrm>
            <a:off x="2193178" y="3271732"/>
            <a:ext cx="8531395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bánh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ngấy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3065584" y="2270080"/>
            <a:ext cx="606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58514" y="3901296"/>
            <a:ext cx="5474970" cy="1652270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152045" y="159360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4761645" y="149531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3627120" y="2513639"/>
            <a:ext cx="578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58514" y="3901296"/>
            <a:ext cx="6629548" cy="1652270"/>
          </a:xfrm>
          <a:prstGeom prst="wedgeEllipse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785092" y="174882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5394692" y="165053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2892668" y="2351782"/>
            <a:ext cx="640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46790" y="3821722"/>
            <a:ext cx="6078563" cy="1992923"/>
          </a:xfrm>
          <a:prstGeom prst="wedgeEllipse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152045" y="159360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4761645" y="149531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90" y="532769"/>
            <a:ext cx="1168901" cy="856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3C56CB-7634-494E-ADC5-FFE21614CDC6}"/>
              </a:ext>
            </a:extLst>
          </p:cNvPr>
          <p:cNvSpPr txBox="1"/>
          <p:nvPr/>
        </p:nvSpPr>
        <p:spPr>
          <a:xfrm>
            <a:off x="3799943" y="695923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3200" b="1" dirty="0">
              <a:solidFill>
                <a:schemeClr val="accent5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4A1F72-D2CB-416A-984E-B540BE50B181}"/>
              </a:ext>
            </a:extLst>
          </p:cNvPr>
          <p:cNvSpPr/>
          <p:nvPr/>
        </p:nvSpPr>
        <p:spPr>
          <a:xfrm>
            <a:off x="2889910" y="621931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4BC918-6DEF-4F9D-A20E-2ED4373DBDD1}"/>
              </a:ext>
            </a:extLst>
          </p:cNvPr>
          <p:cNvSpPr/>
          <p:nvPr/>
        </p:nvSpPr>
        <p:spPr>
          <a:xfrm>
            <a:off x="4433249" y="1691271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>
              <a:defRPr/>
            </a:pP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</p:spTree>
    <p:extLst>
      <p:ext uri="{BB962C8B-B14F-4D97-AF65-F5344CB8AC3E}">
        <p14:creationId xmlns:p14="http://schemas.microsoft.com/office/powerpoint/2010/main" val="24666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07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DE87D-CBEC-4DDC-AA91-090777003796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Dạo quanh khu vườn xinh đẹp qua những bức tranh tô màu bông hoa cho bé -  Kids Art&amp;amp;Music Saigon">
            <a:extLst>
              <a:ext uri="{FF2B5EF4-FFF2-40B4-BE49-F238E27FC236}">
                <a16:creationId xmlns:a16="http://schemas.microsoft.com/office/drawing/2014/main" id="{FBBBA6BD-C55C-400F-9D49-A7E3E727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7275" y="1352512"/>
            <a:ext cx="3479463" cy="4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185542" y="1674397"/>
            <a:ext cx="3820915" cy="851654"/>
          </a:xfrm>
          <a:prstGeom prst="roundRect">
            <a:avLst>
              <a:gd name="adj" fmla="val 2969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5FF75-BD85-44DB-B8AB-E1D0C463B48B}"/>
              </a:ext>
            </a:extLst>
          </p:cNvPr>
          <p:cNvSpPr txBox="1"/>
          <p:nvPr/>
        </p:nvSpPr>
        <p:spPr>
          <a:xfrm>
            <a:off x="1202076" y="3213336"/>
            <a:ext cx="10674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lấm tấm: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ít, xuất hiện rải rác trên cành lá;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bừng: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đây có nghĩa là nở rộ, nở rất nhanh và nhiều;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</a:t>
            </a:r>
            <a:r>
              <a:rPr lang="vi-VN" sz="36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đây có nghĩa là hoa phượng như những ngọn lửa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93" y="5819970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D0617EA-D01F-4A2E-8AB5-009B16A0A2C3}"/>
              </a:ext>
            </a:extLst>
          </p:cNvPr>
          <p:cNvSpPr/>
          <p:nvPr/>
        </p:nvSpPr>
        <p:spPr>
          <a:xfrm>
            <a:off x="4878565" y="836359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PHƯỢNG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96EB9B-9D4F-42B4-B3B7-D60D9288ECA5}"/>
              </a:ext>
            </a:extLst>
          </p:cNvPr>
          <p:cNvSpPr/>
          <p:nvPr/>
        </p:nvSpPr>
        <p:spPr>
          <a:xfrm>
            <a:off x="8754848" y="5745971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(Lê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CA3C46A4-841D-4FD6-842C-783CEC7C1AA7}"/>
              </a:ext>
            </a:extLst>
          </p:cNvPr>
          <p:cNvSpPr/>
          <p:nvPr/>
        </p:nvSpPr>
        <p:spPr>
          <a:xfrm>
            <a:off x="7248602" y="4086135"/>
            <a:ext cx="3012491" cy="13138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600" b="1" dirty="0">
              <a:solidFill>
                <a:srgbClr val="FF0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281CC-AE7E-4283-8B1C-4E8755A4910D}"/>
              </a:ext>
            </a:extLst>
          </p:cNvPr>
          <p:cNvSpPr/>
          <p:nvPr/>
        </p:nvSpPr>
        <p:spPr>
          <a:xfrm>
            <a:off x="2104805" y="1704286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59123-DF68-452A-91CF-CAC445C9FFA1}"/>
              </a:ext>
            </a:extLst>
          </p:cNvPr>
          <p:cNvSpPr/>
          <p:nvPr/>
        </p:nvSpPr>
        <p:spPr>
          <a:xfrm>
            <a:off x="6708504" y="1704286"/>
            <a:ext cx="444944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đêm qua không ngủ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gió quạt cho cây?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mặt trời ủ lửa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bừng hôm nay?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4242FA-C5C6-4B80-ADE4-B20C04FCF4A8}"/>
              </a:ext>
            </a:extLst>
          </p:cNvPr>
          <p:cNvCxnSpPr>
            <a:cxnSpLocks/>
          </p:cNvCxnSpPr>
          <p:nvPr/>
        </p:nvCxnSpPr>
        <p:spPr>
          <a:xfrm flipH="1">
            <a:off x="5580184" y="1704286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156AAA-3952-4467-8AC1-1BA3DA9488CF}"/>
              </a:ext>
            </a:extLst>
          </p:cNvPr>
          <p:cNvCxnSpPr>
            <a:cxnSpLocks/>
          </p:cNvCxnSpPr>
          <p:nvPr/>
        </p:nvCxnSpPr>
        <p:spPr>
          <a:xfrm flipH="1">
            <a:off x="5454226" y="2182913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F82871-8E2C-44A3-9613-2EF7685032A4}"/>
              </a:ext>
            </a:extLst>
          </p:cNvPr>
          <p:cNvCxnSpPr>
            <a:cxnSpLocks/>
          </p:cNvCxnSpPr>
          <p:nvPr/>
        </p:nvCxnSpPr>
        <p:spPr>
          <a:xfrm flipH="1">
            <a:off x="5813890" y="2612227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E882B5-291C-4952-A324-2929C682B53C}"/>
              </a:ext>
            </a:extLst>
          </p:cNvPr>
          <p:cNvCxnSpPr>
            <a:cxnSpLocks/>
          </p:cNvCxnSpPr>
          <p:nvPr/>
        </p:nvCxnSpPr>
        <p:spPr>
          <a:xfrm flipH="1">
            <a:off x="5813890" y="2999686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09C8BC-E3FA-47F0-86A9-DD255594EC82}"/>
              </a:ext>
            </a:extLst>
          </p:cNvPr>
          <p:cNvCxnSpPr>
            <a:cxnSpLocks/>
          </p:cNvCxnSpPr>
          <p:nvPr/>
        </p:nvCxnSpPr>
        <p:spPr>
          <a:xfrm flipH="1">
            <a:off x="5570805" y="3803499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0A0FD-3309-4B90-A61A-19C1FC8331A0}"/>
              </a:ext>
            </a:extLst>
          </p:cNvPr>
          <p:cNvCxnSpPr>
            <a:cxnSpLocks/>
          </p:cNvCxnSpPr>
          <p:nvPr/>
        </p:nvCxnSpPr>
        <p:spPr>
          <a:xfrm flipH="1">
            <a:off x="5958278" y="4308527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48D8BA-6E9E-49F0-8310-E6C08B4F3884}"/>
              </a:ext>
            </a:extLst>
          </p:cNvPr>
          <p:cNvCxnSpPr>
            <a:cxnSpLocks/>
          </p:cNvCxnSpPr>
          <p:nvPr/>
        </p:nvCxnSpPr>
        <p:spPr>
          <a:xfrm flipH="1">
            <a:off x="5475612" y="4700748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F5C918-9189-4E28-8247-0F1F3214F83B}"/>
              </a:ext>
            </a:extLst>
          </p:cNvPr>
          <p:cNvCxnSpPr>
            <a:cxnSpLocks/>
          </p:cNvCxnSpPr>
          <p:nvPr/>
        </p:nvCxnSpPr>
        <p:spPr>
          <a:xfrm flipH="1">
            <a:off x="5750911" y="5130062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3B642-81D1-4AA3-90F9-552C94C46173}"/>
              </a:ext>
            </a:extLst>
          </p:cNvPr>
          <p:cNvCxnSpPr>
            <a:cxnSpLocks/>
          </p:cNvCxnSpPr>
          <p:nvPr/>
        </p:nvCxnSpPr>
        <p:spPr>
          <a:xfrm flipH="1">
            <a:off x="10466714" y="1704286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83F6F9-57BC-43DF-A03B-FB37CD4D0B23}"/>
              </a:ext>
            </a:extLst>
          </p:cNvPr>
          <p:cNvCxnSpPr>
            <a:cxnSpLocks/>
          </p:cNvCxnSpPr>
          <p:nvPr/>
        </p:nvCxnSpPr>
        <p:spPr>
          <a:xfrm flipH="1">
            <a:off x="9914814" y="2179271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46B78A-A83D-4A96-A9AE-D989E3607D7D}"/>
              </a:ext>
            </a:extLst>
          </p:cNvPr>
          <p:cNvCxnSpPr>
            <a:cxnSpLocks/>
          </p:cNvCxnSpPr>
          <p:nvPr/>
        </p:nvCxnSpPr>
        <p:spPr>
          <a:xfrm flipH="1">
            <a:off x="9429192" y="2602924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620FAF1-0A6D-43D4-A457-3A677A7D8E9D}"/>
              </a:ext>
            </a:extLst>
          </p:cNvPr>
          <p:cNvGrpSpPr/>
          <p:nvPr/>
        </p:nvGrpSpPr>
        <p:grpSpPr>
          <a:xfrm>
            <a:off x="10403735" y="3031844"/>
            <a:ext cx="188937" cy="429314"/>
            <a:chOff x="10403735" y="3031844"/>
            <a:chExt cx="188937" cy="4293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EB9E90-DF67-4AAE-9AC4-9E93FBBD29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3735" y="3031844"/>
              <a:ext cx="125958" cy="429314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C7EFC3-8FF6-459F-804D-20E57E0C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6714" y="3031844"/>
              <a:ext cx="125958" cy="429314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86DCE8-EE0C-4603-94D2-79CCF3D2E532}"/>
              </a:ext>
            </a:extLst>
          </p:cNvPr>
          <p:cNvCxnSpPr>
            <a:cxnSpLocks/>
          </p:cNvCxnSpPr>
          <p:nvPr/>
        </p:nvCxnSpPr>
        <p:spPr>
          <a:xfrm flipH="1">
            <a:off x="5886528" y="3020614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60F533-DBBC-4514-B397-52936909A303}"/>
              </a:ext>
            </a:extLst>
          </p:cNvPr>
          <p:cNvCxnSpPr>
            <a:cxnSpLocks/>
          </p:cNvCxnSpPr>
          <p:nvPr/>
        </p:nvCxnSpPr>
        <p:spPr>
          <a:xfrm flipH="1">
            <a:off x="5832853" y="5132219"/>
            <a:ext cx="125958" cy="42931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93" y="5819970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D0617EA-D01F-4A2E-8AB5-009B16A0A2C3}"/>
              </a:ext>
            </a:extLst>
          </p:cNvPr>
          <p:cNvSpPr/>
          <p:nvPr/>
        </p:nvSpPr>
        <p:spPr>
          <a:xfrm>
            <a:off x="4878565" y="836359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PHƯỢNG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96EB9B-9D4F-42B4-B3B7-D60D9288ECA5}"/>
              </a:ext>
            </a:extLst>
          </p:cNvPr>
          <p:cNvSpPr/>
          <p:nvPr/>
        </p:nvSpPr>
        <p:spPr>
          <a:xfrm>
            <a:off x="8754848" y="5745971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(Lê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CA3C46A4-841D-4FD6-842C-783CEC7C1AA7}"/>
              </a:ext>
            </a:extLst>
          </p:cNvPr>
          <p:cNvSpPr/>
          <p:nvPr/>
        </p:nvSpPr>
        <p:spPr>
          <a:xfrm>
            <a:off x="7248602" y="4086135"/>
            <a:ext cx="3161490" cy="13138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endParaRPr lang="en-US" sz="3600" b="1" dirty="0">
              <a:solidFill>
                <a:srgbClr val="FF0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281CC-AE7E-4283-8B1C-4E8755A4910D}"/>
              </a:ext>
            </a:extLst>
          </p:cNvPr>
          <p:cNvSpPr/>
          <p:nvPr/>
        </p:nvSpPr>
        <p:spPr>
          <a:xfrm>
            <a:off x="2104805" y="1704286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59123-DF68-452A-91CF-CAC445C9FFA1}"/>
              </a:ext>
            </a:extLst>
          </p:cNvPr>
          <p:cNvSpPr/>
          <p:nvPr/>
        </p:nvSpPr>
        <p:spPr>
          <a:xfrm>
            <a:off x="6708504" y="1704286"/>
            <a:ext cx="444944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đêm qua không ngủ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gió quạt cho cây?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mặt trời ủ lửa</a:t>
            </a: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bừng hôm nay?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1ED9C0-EAD7-480C-9DF3-2D499EA86AA4}"/>
              </a:ext>
            </a:extLst>
          </p:cNvPr>
          <p:cNvSpPr/>
          <p:nvPr/>
        </p:nvSpPr>
        <p:spPr>
          <a:xfrm>
            <a:off x="1641231" y="1828800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BC44E-61B5-4716-AF3A-5854D5EDE300}"/>
              </a:ext>
            </a:extLst>
          </p:cNvPr>
          <p:cNvSpPr/>
          <p:nvPr/>
        </p:nvSpPr>
        <p:spPr>
          <a:xfrm>
            <a:off x="1602030" y="3875119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9ECE41-AF5A-409D-A57C-41395855388A}"/>
              </a:ext>
            </a:extLst>
          </p:cNvPr>
          <p:cNvSpPr/>
          <p:nvPr/>
        </p:nvSpPr>
        <p:spPr>
          <a:xfrm>
            <a:off x="6225329" y="1828800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63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10704179" y="589418"/>
            <a:ext cx="2718491" cy="1345749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5525251" cy="2935445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707389" y="882035"/>
            <a:ext cx="6176353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0213" y="2427546"/>
            <a:ext cx="5452447" cy="268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01305" y="645563"/>
            <a:ext cx="1906083" cy="14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7491798" y="2243007"/>
            <a:ext cx="3918706" cy="3038699"/>
            <a:chOff x="7603400" y="2342215"/>
            <a:chExt cx="3839254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839254" cy="1895873"/>
              <a:chOff x="8047283" y="-90386"/>
              <a:chExt cx="3839254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Đọc to, rõ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Đọc đúng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153883" cy="46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Tiêu chí đánh giá 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Ngắt, nghỉ đúng chỗ 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93" y="5819970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D0617EA-D01F-4A2E-8AB5-009B16A0A2C3}"/>
              </a:ext>
            </a:extLst>
          </p:cNvPr>
          <p:cNvSpPr/>
          <p:nvPr/>
        </p:nvSpPr>
        <p:spPr>
          <a:xfrm>
            <a:off x="4878565" y="836359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PHƯỢNG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96EB9B-9D4F-42B4-B3B7-D60D9288ECA5}"/>
              </a:ext>
            </a:extLst>
          </p:cNvPr>
          <p:cNvSpPr/>
          <p:nvPr/>
        </p:nvSpPr>
        <p:spPr>
          <a:xfrm>
            <a:off x="8754848" y="5745971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CA3C46A4-841D-4FD6-842C-783CEC7C1AA7}"/>
              </a:ext>
            </a:extLst>
          </p:cNvPr>
          <p:cNvSpPr/>
          <p:nvPr/>
        </p:nvSpPr>
        <p:spPr>
          <a:xfrm>
            <a:off x="7248602" y="4086135"/>
            <a:ext cx="3161490" cy="13138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281CC-AE7E-4283-8B1C-4E8755A4910D}"/>
              </a:ext>
            </a:extLst>
          </p:cNvPr>
          <p:cNvSpPr/>
          <p:nvPr/>
        </p:nvSpPr>
        <p:spPr>
          <a:xfrm>
            <a:off x="2104805" y="1704286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59123-DF68-452A-91CF-CAC445C9FFA1}"/>
              </a:ext>
            </a:extLst>
          </p:cNvPr>
          <p:cNvSpPr/>
          <p:nvPr/>
        </p:nvSpPr>
        <p:spPr>
          <a:xfrm>
            <a:off x="6708504" y="1704286"/>
            <a:ext cx="444944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đêm qua không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gió quạt cho cây?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mặt trời ủ lửa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bừng hôm nay?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1ED9C0-EAD7-480C-9DF3-2D499EA86AA4}"/>
              </a:ext>
            </a:extLst>
          </p:cNvPr>
          <p:cNvSpPr/>
          <p:nvPr/>
        </p:nvSpPr>
        <p:spPr>
          <a:xfrm>
            <a:off x="1641231" y="1828800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BC44E-61B5-4716-AF3A-5854D5EDE300}"/>
              </a:ext>
            </a:extLst>
          </p:cNvPr>
          <p:cNvSpPr/>
          <p:nvPr/>
        </p:nvSpPr>
        <p:spPr>
          <a:xfrm>
            <a:off x="1602030" y="3875119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9ECE41-AF5A-409D-A57C-41395855388A}"/>
              </a:ext>
            </a:extLst>
          </p:cNvPr>
          <p:cNvSpPr/>
          <p:nvPr/>
        </p:nvSpPr>
        <p:spPr>
          <a:xfrm>
            <a:off x="6225329" y="1828800"/>
            <a:ext cx="463574" cy="42203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11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1"/>
            <a:ext cx="9723788" cy="4546439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00" y="659764"/>
            <a:ext cx="5748611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355835" y="1619713"/>
            <a:ext cx="6630056" cy="4897732"/>
            <a:chOff x="4157490" y="183066"/>
            <a:chExt cx="6195713" cy="496793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183066"/>
              <a:ext cx="6195713" cy="4967932"/>
              <a:chOff x="4125651" y="161655"/>
              <a:chExt cx="6195713" cy="4967932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161655"/>
                <a:ext cx="6138785" cy="3928840"/>
                <a:chOff x="7603399" y="2227813"/>
                <a:chExt cx="3825558" cy="2799613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227813"/>
                  <a:ext cx="3825558" cy="2112080"/>
                  <a:chOff x="8047282" y="-204788"/>
                  <a:chExt cx="3825558" cy="2112080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429" y="-204788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240542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93" y="5819970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D0617EA-D01F-4A2E-8AB5-009B16A0A2C3}"/>
              </a:ext>
            </a:extLst>
          </p:cNvPr>
          <p:cNvSpPr/>
          <p:nvPr/>
        </p:nvSpPr>
        <p:spPr>
          <a:xfrm>
            <a:off x="4878565" y="836359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PHƯỢNG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96EB9B-9D4F-42B4-B3B7-D60D9288ECA5}"/>
              </a:ext>
            </a:extLst>
          </p:cNvPr>
          <p:cNvSpPr/>
          <p:nvPr/>
        </p:nvSpPr>
        <p:spPr>
          <a:xfrm>
            <a:off x="8754848" y="5745971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CA3C46A4-841D-4FD6-842C-783CEC7C1AA7}"/>
              </a:ext>
            </a:extLst>
          </p:cNvPr>
          <p:cNvSpPr/>
          <p:nvPr/>
        </p:nvSpPr>
        <p:spPr>
          <a:xfrm>
            <a:off x="7248602" y="4086135"/>
            <a:ext cx="3161490" cy="13138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600" b="1" dirty="0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281CC-AE7E-4283-8B1C-4E8755A4910D}"/>
              </a:ext>
            </a:extLst>
          </p:cNvPr>
          <p:cNvSpPr/>
          <p:nvPr/>
        </p:nvSpPr>
        <p:spPr>
          <a:xfrm>
            <a:off x="2104805" y="1704286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59123-DF68-452A-91CF-CAC445C9FFA1}"/>
              </a:ext>
            </a:extLst>
          </p:cNvPr>
          <p:cNvSpPr/>
          <p:nvPr/>
        </p:nvSpPr>
        <p:spPr>
          <a:xfrm>
            <a:off x="6708504" y="1704286"/>
            <a:ext cx="444944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đêm qua không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gió quạt cho cây?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mặt trời ủ lửa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bừng hôm nay?</a:t>
            </a:r>
          </a:p>
        </p:txBody>
      </p:sp>
    </p:spTree>
    <p:extLst>
      <p:ext uri="{BB962C8B-B14F-4D97-AF65-F5344CB8AC3E}">
        <p14:creationId xmlns:p14="http://schemas.microsoft.com/office/powerpoint/2010/main" val="40791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5844" y="1103074"/>
            <a:ext cx="2950720" cy="2584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0D652-DF80-4F1D-9816-FBF191D60919}"/>
              </a:ext>
            </a:extLst>
          </p:cNvPr>
          <p:cNvSpPr txBox="1"/>
          <p:nvPr/>
        </p:nvSpPr>
        <p:spPr>
          <a:xfrm>
            <a:off x="3497447" y="2677130"/>
            <a:ext cx="649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en-US" sz="7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680</Words>
  <Application>Microsoft Office PowerPoint</Application>
  <PresentationFormat>Widescreen</PresentationFormat>
  <Paragraphs>143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Arial</vt:lpstr>
      <vt:lpstr>Arial Rounded MT Bold</vt:lpstr>
      <vt:lpstr>Arial-Rounded</vt:lpstr>
      <vt:lpstr>Calibri</vt:lpstr>
      <vt:lpstr>Coiny</vt:lpstr>
      <vt:lpstr>等线</vt:lpstr>
      <vt:lpstr>等线 Light</vt:lpstr>
      <vt:lpstr>inpin heiti</vt:lpstr>
      <vt:lpstr>Times New Roman</vt:lpstr>
      <vt:lpstr>字魂107号-萌趣欢乐体</vt:lpstr>
      <vt:lpstr>Office 主题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Admin</cp:lastModifiedBy>
  <cp:revision>105</cp:revision>
  <dcterms:modified xsi:type="dcterms:W3CDTF">2025-05-13T02:35:09Z</dcterms:modified>
</cp:coreProperties>
</file>