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41" r:id="rId2"/>
    <p:sldMasterId id="2147483759" r:id="rId3"/>
    <p:sldMasterId id="2147483771" r:id="rId4"/>
  </p:sldMasterIdLst>
  <p:notesMasterIdLst>
    <p:notesMasterId r:id="rId13"/>
  </p:notesMasterIdLst>
  <p:handoutMasterIdLst>
    <p:handoutMasterId r:id="rId14"/>
  </p:handoutMasterIdLst>
  <p:sldIdLst>
    <p:sldId id="272" r:id="rId5"/>
    <p:sldId id="2007577119" r:id="rId6"/>
    <p:sldId id="284" r:id="rId7"/>
    <p:sldId id="291" r:id="rId8"/>
    <p:sldId id="292" r:id="rId9"/>
    <p:sldId id="302" r:id="rId10"/>
    <p:sldId id="293" r:id="rId11"/>
    <p:sldId id="51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9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chủ</a:t>
            </a:r>
            <a:r>
              <a:rPr lang="en-US" baseline="0"/>
              <a:t> động nêu câu hỏi khai thác kiến thức. GV chú ý, chỉ giúp HS nhận dạng HV bằng trực quan, không khai thác đặc điểm của HV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072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chủ</a:t>
            </a:r>
            <a:r>
              <a:rPr lang="en-US" baseline="0"/>
              <a:t> động nêu câu hỏi khai thác kiến thức. GV chú ý, chỉ giúp HS nhận dạng HT bằng trực quan, không cần thiết khai thác đặc điểm của HT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072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chủ</a:t>
            </a:r>
            <a:r>
              <a:rPr lang="en-US" baseline="0"/>
              <a:t> động nêu câu hỏi khai thác kiến thức. GV chú ý, chỉ giúp HS nhận dạng HTG  bằng trực quan, không cần thiết khai thác đặc điểm của HTG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072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611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chủ</a:t>
            </a:r>
            <a:r>
              <a:rPr lang="en-US" baseline="0"/>
              <a:t> động nêu câu hỏi khai thác kiến thức. GV chú ý, chỉ giúp HS nhận dạng HTG  bằng trực quan, không cần thiết khai thác đặc điểm của HTG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072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97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817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352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4023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760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6573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74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31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794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712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2006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07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35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18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812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811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101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949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75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384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4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698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724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8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169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513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894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02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645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108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511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07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0292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046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84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95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14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500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13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564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3260E772-50B0-439F-8511-725DA259F356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4073" y="417945"/>
            <a:ext cx="1152516" cy="115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9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8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2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C6A1DB-AB58-58D5-1023-51E147154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146" y="2451641"/>
            <a:ext cx="7712108" cy="2164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27951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798" y="4334853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02111" y="1267689"/>
            <a:ext cx="10744200" cy="2995591"/>
            <a:chOff x="708819" y="914400"/>
            <a:chExt cx="10744200" cy="2995591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10730255" y="91440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0729119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Rectangle 5"/>
            <p:cNvSpPr/>
            <p:nvPr/>
          </p:nvSpPr>
          <p:spPr>
            <a:xfrm>
              <a:off x="10792510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59563" y="-65477"/>
            <a:ext cx="2362200" cy="1503218"/>
            <a:chOff x="1143000" y="742950"/>
            <a:chExt cx="3962400" cy="2521527"/>
          </a:xfrm>
        </p:grpSpPr>
        <p:sp>
          <p:nvSpPr>
            <p:cNvPr id="19" name="Cloud 18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Cloud 19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139282" y="1"/>
            <a:ext cx="798591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LÀM QUEN VỚI MỘT SỐ</a:t>
            </a:r>
          </a:p>
          <a:p>
            <a:pPr algn="ctr"/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HÌNH PHẲNG</a:t>
            </a:r>
          </a:p>
        </p:txBody>
      </p:sp>
      <p:sp>
        <p:nvSpPr>
          <p:cNvPr id="22" name="Title 6"/>
          <p:cNvSpPr txBox="1">
            <a:spLocks/>
          </p:cNvSpPr>
          <p:nvPr/>
        </p:nvSpPr>
        <p:spPr>
          <a:xfrm rot="20980918">
            <a:off x="977231" y="1012163"/>
            <a:ext cx="1726223" cy="511053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Chủ</a:t>
            </a:r>
            <a:r>
              <a:rPr lang="en-US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2272" y="2412679"/>
            <a:ext cx="109438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VUÔNG, HÌNH TRÒN,</a:t>
            </a:r>
          </a:p>
          <a:p>
            <a:pPr algn="ctr"/>
            <a:r>
              <a:rPr lang="en-US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TAM GIÁC, HÌNH CHỮ NHẬT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58068" y="1662806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4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86800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Sách Toán_trang 46</a:t>
            </a:r>
          </a:p>
        </p:txBody>
      </p:sp>
    </p:spTree>
    <p:extLst>
      <p:ext uri="{BB962C8B-B14F-4D97-AF65-F5344CB8AC3E}">
        <p14:creationId xmlns:p14="http://schemas.microsoft.com/office/powerpoint/2010/main" val="118722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3" t="8466" r="4734" b="13862"/>
          <a:stretch/>
        </p:blipFill>
        <p:spPr>
          <a:xfrm>
            <a:off x="6691767" y="1378855"/>
            <a:ext cx="3886200" cy="372385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361640" y="5493654"/>
            <a:ext cx="236788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61640" y="5395634"/>
            <a:ext cx="236788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Đồng hồ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7400" y="1712414"/>
            <a:ext cx="2743200" cy="2743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876800" y="2532716"/>
            <a:ext cx="2023040" cy="1102597"/>
            <a:chOff x="1025023" y="1615381"/>
            <a:chExt cx="2023040" cy="1102597"/>
          </a:xfrm>
        </p:grpSpPr>
        <p:sp>
          <p:nvSpPr>
            <p:cNvPr id="32" name="Down Arrow 31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996425" y="4650744"/>
            <a:ext cx="286514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vuông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1FE990-3950-E379-E5C1-37550FCD05F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0"/>
            <a:ext cx="25908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9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6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81"/>
          <a:stretch/>
        </p:blipFill>
        <p:spPr>
          <a:xfrm>
            <a:off x="5715000" y="848935"/>
            <a:ext cx="5920490" cy="391885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361640" y="5493654"/>
            <a:ext cx="236788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61640" y="5395634"/>
            <a:ext cx="236788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Kính râm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023375" y="2532716"/>
            <a:ext cx="2023040" cy="1102597"/>
            <a:chOff x="1025023" y="1615381"/>
            <a:chExt cx="2023040" cy="1102597"/>
          </a:xfrm>
        </p:grpSpPr>
        <p:sp>
          <p:nvSpPr>
            <p:cNvPr id="32" name="Down Arrow 31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143000" y="4650744"/>
            <a:ext cx="286514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tròn</a:t>
            </a:r>
          </a:p>
        </p:txBody>
      </p:sp>
      <p:sp>
        <p:nvSpPr>
          <p:cNvPr id="2" name="Oval 1"/>
          <p:cNvSpPr/>
          <p:nvPr/>
        </p:nvSpPr>
        <p:spPr>
          <a:xfrm>
            <a:off x="1203975" y="1712414"/>
            <a:ext cx="2743200" cy="2743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05EFCA-C98D-3F48-4D44-538E9935E04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0"/>
            <a:ext cx="25908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48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4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7361640" y="5493654"/>
            <a:ext cx="236788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64017" y="5185878"/>
            <a:ext cx="3992161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Biển báo </a:t>
            </a:r>
          </a:p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giao thông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523548" y="2667001"/>
            <a:ext cx="2023040" cy="1102597"/>
            <a:chOff x="1025023" y="1615381"/>
            <a:chExt cx="2023040" cy="1102597"/>
          </a:xfrm>
        </p:grpSpPr>
        <p:sp>
          <p:nvSpPr>
            <p:cNvPr id="32" name="Down Arrow 31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28600" y="5395634"/>
            <a:ext cx="432817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tam giác</a:t>
            </a:r>
          </a:p>
        </p:txBody>
      </p:sp>
      <p:sp>
        <p:nvSpPr>
          <p:cNvPr id="4" name="Isosceles Triangle 3"/>
          <p:cNvSpPr/>
          <p:nvPr/>
        </p:nvSpPr>
        <p:spPr>
          <a:xfrm rot="20789617">
            <a:off x="305088" y="1566824"/>
            <a:ext cx="3503370" cy="3058496"/>
          </a:xfrm>
          <a:custGeom>
            <a:avLst/>
            <a:gdLst>
              <a:gd name="connsiteX0" fmla="*/ 0 w 2651760"/>
              <a:gd name="connsiteY0" fmla="*/ 2286000 h 2286000"/>
              <a:gd name="connsiteX1" fmla="*/ 1325880 w 2651760"/>
              <a:gd name="connsiteY1" fmla="*/ 0 h 2286000"/>
              <a:gd name="connsiteX2" fmla="*/ 2651760 w 2651760"/>
              <a:gd name="connsiteY2" fmla="*/ 2286000 h 2286000"/>
              <a:gd name="connsiteX3" fmla="*/ 0 w 2651760"/>
              <a:gd name="connsiteY3" fmla="*/ 2286000 h 2286000"/>
              <a:gd name="connsiteX0" fmla="*/ 0 w 2651760"/>
              <a:gd name="connsiteY0" fmla="*/ 2315028 h 2315028"/>
              <a:gd name="connsiteX1" fmla="*/ 2298337 w 2651760"/>
              <a:gd name="connsiteY1" fmla="*/ 0 h 2315028"/>
              <a:gd name="connsiteX2" fmla="*/ 2651760 w 2651760"/>
              <a:gd name="connsiteY2" fmla="*/ 2315028 h 2315028"/>
              <a:gd name="connsiteX3" fmla="*/ 0 w 2651760"/>
              <a:gd name="connsiteY3" fmla="*/ 2315028 h 231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1760" h="2315028">
                <a:moveTo>
                  <a:pt x="0" y="2315028"/>
                </a:moveTo>
                <a:lnTo>
                  <a:pt x="2298337" y="0"/>
                </a:lnTo>
                <a:lnTo>
                  <a:pt x="2651760" y="2315028"/>
                </a:lnTo>
                <a:lnTo>
                  <a:pt x="0" y="2315028"/>
                </a:lnTo>
                <a:close/>
              </a:path>
            </a:pathLst>
          </a:custGeom>
          <a:solidFill>
            <a:srgbClr val="F10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1"/>
          <a:stretch/>
        </p:blipFill>
        <p:spPr>
          <a:xfrm>
            <a:off x="6387899" y="1102842"/>
            <a:ext cx="4315368" cy="38602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4F6BE5E-05C5-A1F1-1268-C2C4A10FAC8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0"/>
            <a:ext cx="25908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3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4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E96CF1-26C2-A48A-6C24-11447E0CBEF8}"/>
              </a:ext>
            </a:extLst>
          </p:cNvPr>
          <p:cNvSpPr txBox="1"/>
          <p:nvPr/>
        </p:nvSpPr>
        <p:spPr>
          <a:xfrm>
            <a:off x="228600" y="-762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Ví</a:t>
            </a:r>
            <a:r>
              <a:rPr lang="en-US" sz="3200" b="1" u="sng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dụ</a:t>
            </a:r>
            <a:r>
              <a:rPr lang="en-US" sz="3200" b="1" u="sng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DB86A2-2ED9-F616-804B-2C005A3A15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194" b="3992"/>
          <a:stretch/>
        </p:blipFill>
        <p:spPr>
          <a:xfrm>
            <a:off x="235858" y="508576"/>
            <a:ext cx="3269343" cy="28442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AFB550-CE4B-D456-F6C8-1B72EA7421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6998"/>
          <a:stretch/>
        </p:blipFill>
        <p:spPr>
          <a:xfrm>
            <a:off x="8229600" y="508576"/>
            <a:ext cx="3707833" cy="28260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1E8BBE-68DE-BE28-676F-CC6361B465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0064" y="548489"/>
            <a:ext cx="3984736" cy="28260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79817B-F8AD-D714-AE4B-8312891EBC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1" y="4114010"/>
            <a:ext cx="3269343" cy="22092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C38DD4-8EC1-6F27-73D1-E32F944476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0064" y="3872020"/>
            <a:ext cx="3984736" cy="24512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E765CB-28A3-EB98-CB7B-B7B9F9709BD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8828" b="8486"/>
          <a:stretch/>
        </p:blipFill>
        <p:spPr>
          <a:xfrm>
            <a:off x="8321390" y="3872020"/>
            <a:ext cx="3616042" cy="24512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EEBFD3-08A5-F085-3F5F-3C92B17F751C}"/>
              </a:ext>
            </a:extLst>
          </p:cNvPr>
          <p:cNvSpPr txBox="1"/>
          <p:nvPr/>
        </p:nvSpPr>
        <p:spPr>
          <a:xfrm>
            <a:off x="533400" y="3333690"/>
            <a:ext cx="29718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Biển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báo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giao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thông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A5D7AF-EEC4-4D90-947D-744914236CF3}"/>
              </a:ext>
            </a:extLst>
          </p:cNvPr>
          <p:cNvSpPr txBox="1"/>
          <p:nvPr/>
        </p:nvSpPr>
        <p:spPr>
          <a:xfrm>
            <a:off x="6510428" y="3380862"/>
            <a:ext cx="1406548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Nhà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DBE6B4-2B88-45A6-3BD1-A3052E4ACB44}"/>
              </a:ext>
            </a:extLst>
          </p:cNvPr>
          <p:cNvSpPr txBox="1"/>
          <p:nvPr/>
        </p:nvSpPr>
        <p:spPr>
          <a:xfrm>
            <a:off x="10530884" y="3352800"/>
            <a:ext cx="1406548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Cờ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AB00AD-399D-9ABB-15A0-5AE2598CF5FC}"/>
              </a:ext>
            </a:extLst>
          </p:cNvPr>
          <p:cNvSpPr txBox="1"/>
          <p:nvPr/>
        </p:nvSpPr>
        <p:spPr>
          <a:xfrm>
            <a:off x="1676400" y="6349424"/>
            <a:ext cx="18288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Thước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ê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ke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E70176-E339-C4B8-0F7B-5235E5A2CEDA}"/>
              </a:ext>
            </a:extLst>
          </p:cNvPr>
          <p:cNvSpPr txBox="1"/>
          <p:nvPr/>
        </p:nvSpPr>
        <p:spPr>
          <a:xfrm>
            <a:off x="5943600" y="6343134"/>
            <a:ext cx="1973376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Kệ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trang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trí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D2F281-389E-80BC-3327-991F430B1470}"/>
              </a:ext>
            </a:extLst>
          </p:cNvPr>
          <p:cNvSpPr txBox="1"/>
          <p:nvPr/>
        </p:nvSpPr>
        <p:spPr>
          <a:xfrm>
            <a:off x="9829070" y="6352270"/>
            <a:ext cx="2087159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+mj-lt"/>
              </a:rPr>
              <a:t>Bánh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bông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lan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564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4707108" y="2667000"/>
            <a:ext cx="2023040" cy="1102597"/>
            <a:chOff x="1025023" y="1615381"/>
            <a:chExt cx="2023040" cy="1102597"/>
          </a:xfrm>
        </p:grpSpPr>
        <p:sp>
          <p:nvSpPr>
            <p:cNvPr id="32" name="Down Arrow 31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67628" y="5334000"/>
            <a:ext cx="432817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chữ nhật</a:t>
            </a:r>
          </a:p>
        </p:txBody>
      </p:sp>
      <p:sp>
        <p:nvSpPr>
          <p:cNvPr id="3" name="Rectangle 2"/>
          <p:cNvSpPr/>
          <p:nvPr/>
        </p:nvSpPr>
        <p:spPr>
          <a:xfrm>
            <a:off x="682458" y="2075298"/>
            <a:ext cx="3886200" cy="2286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2" t="11005" r="3509" b="16162"/>
          <a:stretch/>
        </p:blipFill>
        <p:spPr>
          <a:xfrm>
            <a:off x="6858000" y="1700536"/>
            <a:ext cx="4773724" cy="30355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F94634D-553F-A802-950E-B2F3A2B2ABA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0"/>
            <a:ext cx="25908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9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192" y="1905200"/>
            <a:ext cx="9260440" cy="342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206</Words>
  <Application>Microsoft Office PowerPoint</Application>
  <PresentationFormat>Widescreen</PresentationFormat>
  <Paragraphs>35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宋体</vt:lpstr>
      <vt:lpstr>Arial</vt:lpstr>
      <vt:lpstr>Calibri</vt:lpstr>
      <vt:lpstr>Calibri Light</vt:lpstr>
      <vt:lpstr>等线</vt:lpstr>
      <vt:lpstr>ITC Avant Garde Std Bk</vt:lpstr>
      <vt:lpstr>Times New Roman</vt:lpstr>
      <vt:lpstr>自定义设计方案</vt:lpstr>
      <vt:lpstr>3_Office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52</cp:revision>
  <dcterms:created xsi:type="dcterms:W3CDTF">2021-07-24T01:07:49Z</dcterms:created>
  <dcterms:modified xsi:type="dcterms:W3CDTF">2025-05-13T01:36:19Z</dcterms:modified>
</cp:coreProperties>
</file>