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4" r:id="rId2"/>
    <p:sldMasterId id="2147483716" r:id="rId3"/>
    <p:sldMasterId id="2147483731" r:id="rId4"/>
  </p:sldMasterIdLst>
  <p:notesMasterIdLst>
    <p:notesMasterId r:id="rId25"/>
  </p:notesMasterIdLst>
  <p:sldIdLst>
    <p:sldId id="273" r:id="rId5"/>
    <p:sldId id="308" r:id="rId6"/>
    <p:sldId id="256" r:id="rId7"/>
    <p:sldId id="258" r:id="rId8"/>
    <p:sldId id="320" r:id="rId9"/>
    <p:sldId id="321" r:id="rId10"/>
    <p:sldId id="319" r:id="rId11"/>
    <p:sldId id="322" r:id="rId12"/>
    <p:sldId id="324" r:id="rId13"/>
    <p:sldId id="327" r:id="rId14"/>
    <p:sldId id="325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05" r:id="rId23"/>
    <p:sldId id="336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2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1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7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cỏ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4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Gv LINH ĐỘNG ĐƯA RA TÌNH HUỐNG THỰC TẾ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>
                <a:latin typeface=".TMC-Ong Do" pitchFamily="2" charset="0"/>
              </a:rPr>
              <a:t>Kho ppt Phan Linh_0916.604.268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 SGK mới: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8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20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2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9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7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0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5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22" y="620695"/>
            <a:ext cx="6255756" cy="33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4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629" y="1"/>
            <a:ext cx="1106471" cy="1106471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01" y="3179719"/>
            <a:ext cx="1864900" cy="1963781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4" y="87296"/>
            <a:ext cx="2489011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64132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17325" y="2189708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7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1" y="4445080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56" name="Google Shape;156;p3"/>
          <p:cNvSpPr/>
          <p:nvPr/>
        </p:nvSpPr>
        <p:spPr>
          <a:xfrm>
            <a:off x="1562771" y="4664986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1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6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4" y="193076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193387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732847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701388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313574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98790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77173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047409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89543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93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351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0D0042C-8234-3B64-75B9-AFD4546BF2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731" y="242888"/>
            <a:ext cx="1064418" cy="10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05" r:id="rId15"/>
    <p:sldLayoutId id="214748370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1833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9.xml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10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10.xml"/><Relationship Id="rId5" Type="http://schemas.openxmlformats.org/officeDocument/2006/relationships/image" Target="../media/image2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257175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995E8E52-33F2-4D8A-B6B6-D2EE746A5436}"/>
              </a:ext>
            </a:extLst>
          </p:cNvPr>
          <p:cNvSpPr/>
          <p:nvPr/>
        </p:nvSpPr>
        <p:spPr>
          <a:xfrm>
            <a:off x="2763751" y="1231202"/>
            <a:ext cx="3616498" cy="3561424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E1A758-2750-4821-AA0B-4485B1121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99" y="1736951"/>
            <a:ext cx="3168029" cy="17927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5F8536-B7BF-4CF6-99E0-4DA5A79EA07A}"/>
              </a:ext>
            </a:extLst>
          </p:cNvPr>
          <p:cNvSpPr/>
          <p:nvPr/>
        </p:nvSpPr>
        <p:spPr>
          <a:xfrm>
            <a:off x="3797677" y="3738205"/>
            <a:ext cx="507902" cy="477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31368-F6CF-4BB9-BC8B-AA9DEB34F139}"/>
              </a:ext>
            </a:extLst>
          </p:cNvPr>
          <p:cNvSpPr/>
          <p:nvPr/>
        </p:nvSpPr>
        <p:spPr>
          <a:xfrm>
            <a:off x="4750863" y="3738205"/>
            <a:ext cx="507902" cy="477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1251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8398 -0.2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BB59966-A7AC-49CE-8ECC-A360F721C9BB}"/>
              </a:ext>
            </a:extLst>
          </p:cNvPr>
          <p:cNvSpPr/>
          <p:nvPr/>
        </p:nvSpPr>
        <p:spPr>
          <a:xfrm>
            <a:off x="2703322" y="1209612"/>
            <a:ext cx="3652212" cy="3596594"/>
          </a:xfrm>
          <a:prstGeom prst="roundRect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DE1FD8-2081-4F7F-AF76-7779D192E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0" y="1732826"/>
            <a:ext cx="3199313" cy="18104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57294-6183-454D-A9CE-39D3270FC0CA}"/>
              </a:ext>
            </a:extLst>
          </p:cNvPr>
          <p:cNvSpPr/>
          <p:nvPr/>
        </p:nvSpPr>
        <p:spPr>
          <a:xfrm>
            <a:off x="3839095" y="3747073"/>
            <a:ext cx="512918" cy="4820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40EA7-6F4C-4A0B-960C-4E257E69B502}"/>
              </a:ext>
            </a:extLst>
          </p:cNvPr>
          <p:cNvSpPr/>
          <p:nvPr/>
        </p:nvSpPr>
        <p:spPr>
          <a:xfrm>
            <a:off x="4764381" y="3747073"/>
            <a:ext cx="512918" cy="4820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4443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8047 -0.2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5FCE9C-5FDE-42BB-A394-D7A0B13FBA93}"/>
              </a:ext>
            </a:extLst>
          </p:cNvPr>
          <p:cNvSpPr/>
          <p:nvPr/>
        </p:nvSpPr>
        <p:spPr>
          <a:xfrm flipH="1">
            <a:off x="4837709" y="2244765"/>
            <a:ext cx="526469" cy="762608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EC04D-CC49-46E7-954C-8CC9F2D13A89}"/>
              </a:ext>
            </a:extLst>
          </p:cNvPr>
          <p:cNvSpPr/>
          <p:nvPr/>
        </p:nvSpPr>
        <p:spPr>
          <a:xfrm flipH="1">
            <a:off x="7137613" y="2193202"/>
            <a:ext cx="1003715" cy="842705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19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27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1276912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DFE7F75-85B4-41FE-8F6D-66201D616389}"/>
              </a:ext>
            </a:extLst>
          </p:cNvPr>
          <p:cNvSpPr/>
          <p:nvPr/>
        </p:nvSpPr>
        <p:spPr>
          <a:xfrm>
            <a:off x="5252946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CF65F88-786F-4F8F-976E-CD0358CE2018}"/>
              </a:ext>
            </a:extLst>
          </p:cNvPr>
          <p:cNvSpPr/>
          <p:nvPr/>
        </p:nvSpPr>
        <p:spPr>
          <a:xfrm>
            <a:off x="1276912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8816112-FBAE-43E9-A20C-F508063237F9}"/>
              </a:ext>
            </a:extLst>
          </p:cNvPr>
          <p:cNvSpPr/>
          <p:nvPr/>
        </p:nvSpPr>
        <p:spPr>
          <a:xfrm>
            <a:off x="5252946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1460496"/>
            <a:ext cx="2499940" cy="1414695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79391316-827F-42F4-A23A-8ACEC340F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17" y="1567823"/>
            <a:ext cx="2207906" cy="1249435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3EC9C5F6-4F6F-4A6C-A0E0-924721B95B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3390759"/>
            <a:ext cx="2473839" cy="1399923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7EC5FFE-3D50-4E2C-A481-402B9E3EC9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88" y="3405847"/>
            <a:ext cx="2447177" cy="13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3" y="1535684"/>
            <a:ext cx="4250908" cy="2405553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093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13E8A631-C562-41F1-A4EC-A4042E55A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9" y="1438049"/>
            <a:ext cx="4310593" cy="24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76AFAD4B-F0F8-4B61-AA6C-E69B6A28D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0" y="1429092"/>
            <a:ext cx="4342253" cy="24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5E634FD2-95B4-42A4-ADFA-844838D27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43" y="1477800"/>
            <a:ext cx="4170106" cy="23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5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3" y="637287"/>
            <a:ext cx="814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EFFDC-418E-4A5F-847B-88E3FCCB4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7" y="2864316"/>
            <a:ext cx="2920207" cy="2151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EAAC0A-20C0-4732-BB11-D4611A22B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87" y="2660375"/>
            <a:ext cx="3259206" cy="24015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DD102-EE18-469E-9B63-699DAEA83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4" y="1543365"/>
            <a:ext cx="1675061" cy="123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542846-2148-4558-9373-FBEB4495C0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2" y="1465516"/>
            <a:ext cx="1675062" cy="12342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8DEA48-F973-4ADE-B8FE-5646F0E5A6EA}"/>
              </a:ext>
            </a:extLst>
          </p:cNvPr>
          <p:cNvSpPr/>
          <p:nvPr/>
        </p:nvSpPr>
        <p:spPr>
          <a:xfrm>
            <a:off x="1124676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EB9BE8-BB8F-421D-BDE3-A46DBC97D963}"/>
              </a:ext>
            </a:extLst>
          </p:cNvPr>
          <p:cNvSpPr/>
          <p:nvPr/>
        </p:nvSpPr>
        <p:spPr>
          <a:xfrm>
            <a:off x="7473154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0C91E5-6E89-41A8-A31F-729DE2C5BF71}"/>
              </a:ext>
            </a:extLst>
          </p:cNvPr>
          <p:cNvSpPr/>
          <p:nvPr/>
        </p:nvSpPr>
        <p:spPr>
          <a:xfrm>
            <a:off x="317656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E7F8C9-94BD-44B0-90EF-9E3F04FDA1AB}"/>
              </a:ext>
            </a:extLst>
          </p:cNvPr>
          <p:cNvSpPr/>
          <p:nvPr/>
        </p:nvSpPr>
        <p:spPr>
          <a:xfrm>
            <a:off x="8404664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409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4 0.04074 L -0.39583 0.41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52916 0.40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3538" y="2139703"/>
            <a:ext cx="1498715" cy="27787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9951" y="1653648"/>
            <a:ext cx="6838512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800" latinLnBrk="0">
              <a:spcBef>
                <a:spcPts val="450"/>
              </a:spcBef>
              <a:buClr>
                <a:srgbClr val="000000"/>
              </a:buClr>
            </a:pPr>
            <a:r>
              <a:rPr lang="en-US" sz="6600" b="1" kern="0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7B41B7-55B3-9042-BEA3-50ED22850AE9}"/>
              </a:ext>
            </a:extLst>
          </p:cNvPr>
          <p:cNvSpPr/>
          <p:nvPr/>
        </p:nvSpPr>
        <p:spPr>
          <a:xfrm>
            <a:off x="2164587" y="525646"/>
            <a:ext cx="5927139" cy="3309551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0CCD2-596E-834C-9B26-434589CBF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9" y="1182221"/>
            <a:ext cx="2060084" cy="3715620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3B8B2DB8-AC5D-BB3B-D6DF-826029236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56" y="1718789"/>
            <a:ext cx="3476065" cy="3476065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31A016E1-FCE6-DEBB-6CB1-BE60961059CE}"/>
              </a:ext>
            </a:extLst>
          </p:cNvPr>
          <p:cNvSpPr txBox="1">
            <a:spLocks/>
          </p:cNvSpPr>
          <p:nvPr/>
        </p:nvSpPr>
        <p:spPr>
          <a:xfrm>
            <a:off x="2843808" y="1347614"/>
            <a:ext cx="4800600" cy="1314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45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SO SÁNH SỐ</a:t>
            </a:r>
            <a:endParaRPr lang="vi-VN" sz="4500" b="1" dirty="0">
              <a:ln>
                <a:solidFill>
                  <a:prstClr val="white">
                    <a:lumMod val="95000"/>
                  </a:prst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3AF94-EC30-15C2-BCF9-B13B141333CA}"/>
              </a:ext>
            </a:extLst>
          </p:cNvPr>
          <p:cNvSpPr txBox="1"/>
          <p:nvPr/>
        </p:nvSpPr>
        <p:spPr>
          <a:xfrm>
            <a:off x="4499992" y="699542"/>
            <a:ext cx="191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BÀI 4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217AE6BF-4EBE-E035-D1CF-96CE001BE894}"/>
              </a:ext>
            </a:extLst>
          </p:cNvPr>
          <p:cNvSpPr txBox="1">
            <a:spLocks/>
          </p:cNvSpPr>
          <p:nvPr/>
        </p:nvSpPr>
        <p:spPr>
          <a:xfrm>
            <a:off x="1835696" y="2355726"/>
            <a:ext cx="6400800" cy="827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7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HƠN, DẤU </a:t>
            </a:r>
            <a:r>
              <a:rPr lang="en-US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79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&lt;</a:t>
            </a:r>
            <a:endParaRPr lang="vi-V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279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3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build="p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build="p"/>
          <p:bldP spid="4" grpId="0"/>
          <p:bldP spid="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AF65A5F0-26CF-49DC-80B6-68ED1654B835}"/>
              </a:ext>
            </a:extLst>
          </p:cNvPr>
          <p:cNvSpPr txBox="1">
            <a:spLocks/>
          </p:cNvSpPr>
          <p:nvPr/>
        </p:nvSpPr>
        <p:spPr>
          <a:xfrm>
            <a:off x="1916723" y="1081453"/>
            <a:ext cx="5310553" cy="2980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Tạm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biệt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hẹn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lại</a:t>
            </a:r>
            <a:endParaRPr lang="en-US" sz="8000" b="1" dirty="0">
              <a:ln>
                <a:solidFill>
                  <a:prstClr val="white">
                    <a:lumMod val="95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430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1C66B441-577F-4C60-BA57-183731911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7050"/>
            <a:ext cx="8178799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5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6" y="64715"/>
            <a:ext cx="1096484" cy="548243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3022445" y="4365450"/>
            <a:ext cx="3281374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252824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252824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5920E1-E0BA-4F63-AA3A-0A40BFD54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>
          <a:xfrm>
            <a:off x="594224" y="918884"/>
            <a:ext cx="2773952" cy="2413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62E56-0AD7-4524-B6C5-E34EFD715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74" y="1255384"/>
            <a:ext cx="3418154" cy="19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6" y="64715"/>
            <a:ext cx="1096484" cy="548243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2870045" y="4131861"/>
            <a:ext cx="3573376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003445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003445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AA1DC-9E58-45B0-B5DC-E603DA4D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" y="1099357"/>
            <a:ext cx="3749450" cy="1588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F587E-0572-4882-BAD3-E0FB6689F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1" y="844251"/>
            <a:ext cx="3863206" cy="21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7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6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7998-C68B-42EE-969E-F4B854D51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7050"/>
            <a:ext cx="8178799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3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2582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D2322-595C-417B-BF78-5D6D43D7A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82" y="973768"/>
            <a:ext cx="3776795" cy="3776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D0D81-610A-4444-840D-14E783D7B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5" y="1393696"/>
            <a:ext cx="3128966" cy="3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8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5A43B35-2A74-4911-AB61-DAD542759CCE}"/>
              </a:ext>
            </a:extLst>
          </p:cNvPr>
          <p:cNvSpPr/>
          <p:nvPr/>
        </p:nvSpPr>
        <p:spPr>
          <a:xfrm>
            <a:off x="2769659" y="1228031"/>
            <a:ext cx="3604682" cy="3549788"/>
          </a:xfrm>
          <a:prstGeom prst="roundRect">
            <a:avLst/>
          </a:prstGeom>
          <a:solidFill>
            <a:srgbClr val="FFE3A7"/>
          </a:solidFill>
          <a:ln>
            <a:solidFill>
              <a:srgbClr val="FBD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175EF-5813-45D4-A710-6D422FE3E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7" y="1728002"/>
            <a:ext cx="3157676" cy="1786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3F7FCB-1B73-48EC-B98A-118F1D9B9443}"/>
              </a:ext>
            </a:extLst>
          </p:cNvPr>
          <p:cNvSpPr/>
          <p:nvPr/>
        </p:nvSpPr>
        <p:spPr>
          <a:xfrm>
            <a:off x="3864695" y="3724959"/>
            <a:ext cx="506241" cy="4757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55F0B-25D8-436A-A466-0B68F892B818}"/>
              </a:ext>
            </a:extLst>
          </p:cNvPr>
          <p:cNvSpPr/>
          <p:nvPr/>
        </p:nvSpPr>
        <p:spPr>
          <a:xfrm>
            <a:off x="4817881" y="3724959"/>
            <a:ext cx="506241" cy="4757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9680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8099 -0.2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259</Words>
  <Application>Microsoft Office PowerPoint</Application>
  <PresentationFormat>On-screen Show (16:9)</PresentationFormat>
  <Paragraphs>102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微软雅黑</vt:lpstr>
      <vt:lpstr>.TMC-Ong Do</vt:lpstr>
      <vt:lpstr>Arial</vt:lpstr>
      <vt:lpstr>Bebas Neue</vt:lpstr>
      <vt:lpstr>Calibri</vt:lpstr>
      <vt:lpstr>Calibri Light</vt:lpstr>
      <vt:lpstr>Cambria</vt:lpstr>
      <vt:lpstr>Fredoka One</vt:lpstr>
      <vt:lpstr>Kids</vt:lpstr>
      <vt:lpstr>Neucha</vt:lpstr>
      <vt:lpstr>Times New Roman</vt:lpstr>
      <vt:lpstr>Custom Design</vt:lpstr>
      <vt:lpstr>1_Office Theme</vt:lpstr>
      <vt:lpstr>Office 主题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125</cp:revision>
  <dcterms:created xsi:type="dcterms:W3CDTF">2014-04-01T16:27:00Z</dcterms:created>
  <dcterms:modified xsi:type="dcterms:W3CDTF">2025-05-13T01:26:09Z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