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712" r:id="rId4"/>
    <p:sldMasterId id="2147483755" r:id="rId5"/>
    <p:sldMasterId id="2147483767" r:id="rId6"/>
    <p:sldMasterId id="2147483780" r:id="rId7"/>
  </p:sldMasterIdLst>
  <p:notesMasterIdLst>
    <p:notesMasterId r:id="rId27"/>
  </p:notesMasterIdLst>
  <p:sldIdLst>
    <p:sldId id="286" r:id="rId8"/>
    <p:sldId id="274" r:id="rId9"/>
    <p:sldId id="296" r:id="rId10"/>
    <p:sldId id="272" r:id="rId11"/>
    <p:sldId id="273" r:id="rId12"/>
    <p:sldId id="259" r:id="rId13"/>
    <p:sldId id="647" r:id="rId14"/>
    <p:sldId id="275" r:id="rId15"/>
    <p:sldId id="277" r:id="rId16"/>
    <p:sldId id="278" r:id="rId17"/>
    <p:sldId id="279" r:id="rId18"/>
    <p:sldId id="297" r:id="rId19"/>
    <p:sldId id="281" r:id="rId20"/>
    <p:sldId id="282" r:id="rId21"/>
    <p:sldId id="283" r:id="rId22"/>
    <p:sldId id="284" r:id="rId23"/>
    <p:sldId id="302" r:id="rId24"/>
    <p:sldId id="305" r:id="rId25"/>
    <p:sldId id="11686" r:id="rId2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77"/>
      </p:cViewPr>
      <p:guideLst>
        <p:guide orient="horz" pos="1620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0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2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6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0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56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79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04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8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9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6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37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6838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996080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342275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703942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834763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619644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10253623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293504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73960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6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83623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3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392696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652956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213866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262401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5605449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496976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21189028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823588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26510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51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6038721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8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76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530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3.xml"/><Relationship Id="rId7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14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slide" Target="slide1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F110B928-7BA8-49FF-89CB-F00C6AE65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" y="209778"/>
            <a:ext cx="1841981" cy="920990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53A5061-9A94-44FA-8B0A-3527438A751C}"/>
              </a:ext>
            </a:extLst>
          </p:cNvPr>
          <p:cNvSpPr/>
          <p:nvPr/>
        </p:nvSpPr>
        <p:spPr>
          <a:xfrm>
            <a:off x="2393437" y="355561"/>
            <a:ext cx="4722980" cy="4432379"/>
          </a:xfrm>
          <a:prstGeom prst="roundRect">
            <a:avLst/>
          </a:prstGeom>
          <a:solidFill>
            <a:srgbClr val="90D7ED"/>
          </a:solidFill>
          <a:ln w="12700" cap="flat" cmpd="sng" algn="ctr">
            <a:solidFill>
              <a:srgbClr val="90D7E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2ED234C-D9EC-4538-B80C-7798D5BD6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5" y="665803"/>
            <a:ext cx="4137299" cy="23412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8CDA5D-5068-414F-B6A4-0F2B15855E6E}"/>
              </a:ext>
            </a:extLst>
          </p:cNvPr>
          <p:cNvSpPr/>
          <p:nvPr/>
        </p:nvSpPr>
        <p:spPr>
          <a:xfrm>
            <a:off x="3547323" y="3317306"/>
            <a:ext cx="663295" cy="5940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42EAB363-AB30-49C7-81F9-B0D84F81C6EC}"/>
              </a:ext>
            </a:extLst>
          </p:cNvPr>
          <p:cNvSpPr/>
          <p:nvPr/>
        </p:nvSpPr>
        <p:spPr>
          <a:xfrm>
            <a:off x="4838440" y="3317306"/>
            <a:ext cx="663295" cy="5940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456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3281 -0.3856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31F4CF4-AC80-4111-BFE3-95DE2BFB4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8" y="189547"/>
            <a:ext cx="1706233" cy="853117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47DC1A0-B37A-4A6B-BB63-4DF10E5283A5}"/>
              </a:ext>
            </a:extLst>
          </p:cNvPr>
          <p:cNvSpPr/>
          <p:nvPr/>
        </p:nvSpPr>
        <p:spPr>
          <a:xfrm>
            <a:off x="2463010" y="305866"/>
            <a:ext cx="5170241" cy="4531769"/>
          </a:xfrm>
          <a:prstGeom prst="roundRect">
            <a:avLst/>
          </a:prstGeom>
          <a:solidFill>
            <a:srgbClr val="FAD5E5"/>
          </a:solidFill>
          <a:ln w="12700" cap="flat" cmpd="sng" algn="ctr">
            <a:solidFill>
              <a:srgbClr val="FAD5E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8AC505D-DC6F-43B8-A3EC-D9C653645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58" y="616106"/>
            <a:ext cx="4529096" cy="2562976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26AE0E8C-2C1C-4B8E-AC26-2625FE25D55D}"/>
              </a:ext>
            </a:extLst>
          </p:cNvPr>
          <p:cNvSpPr/>
          <p:nvPr/>
        </p:nvSpPr>
        <p:spPr>
          <a:xfrm>
            <a:off x="3646715" y="3401007"/>
            <a:ext cx="726109" cy="60735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8EBE89E-F95E-47E2-8AD4-66A3A55CA621}"/>
              </a:ext>
            </a:extLst>
          </p:cNvPr>
          <p:cNvSpPr/>
          <p:nvPr/>
        </p:nvSpPr>
        <p:spPr>
          <a:xfrm>
            <a:off x="5276928" y="3401007"/>
            <a:ext cx="726109" cy="60735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75692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09401 -0.39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3" y="216263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0E88AF-2177-4F37-9056-874677D2C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3" y="268671"/>
            <a:ext cx="1762508" cy="881254"/>
          </a:xfrm>
          <a:prstGeom prst="rect">
            <a:avLst/>
          </a:prstGeom>
        </p:spPr>
      </p:pic>
      <p:sp>
        <p:nvSpPr>
          <p:cNvPr id="14" name="Rounded 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0A340CF2-6BA0-4A57-9319-11AACAF86CC5}"/>
              </a:ext>
            </a:extLst>
          </p:cNvPr>
          <p:cNvSpPr/>
          <p:nvPr/>
        </p:nvSpPr>
        <p:spPr>
          <a:xfrm>
            <a:off x="3297936" y="722733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8875D5B3-0DAF-4C44-8B24-A2BA6074CDB6}"/>
              </a:ext>
            </a:extLst>
          </p:cNvPr>
          <p:cNvSpPr/>
          <p:nvPr/>
        </p:nvSpPr>
        <p:spPr>
          <a:xfrm>
            <a:off x="6365319" y="722733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346F56-80AD-4235-A222-21A7B2800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62" y="888592"/>
            <a:ext cx="2641515" cy="1495376"/>
          </a:xfrm>
          <a:prstGeom prst="rect">
            <a:avLst/>
          </a:prstGeom>
          <a:ln>
            <a:solidFill>
              <a:srgbClr val="FF8989"/>
            </a:solidFill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385B83C-5DBB-45B6-8AF8-50E085AEB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31" y="971273"/>
            <a:ext cx="2332941" cy="1320692"/>
          </a:xfrm>
          <a:prstGeom prst="rect">
            <a:avLst/>
          </a:prstGeom>
          <a:ln>
            <a:solidFill>
              <a:srgbClr val="FF8989"/>
            </a:solidFill>
          </a:ln>
        </p:spPr>
      </p:pic>
      <p:sp>
        <p:nvSpPr>
          <p:cNvPr id="18" name="Rounded 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60432EBF-38A0-4814-82FF-3AE5BCA4E2EA}"/>
              </a:ext>
            </a:extLst>
          </p:cNvPr>
          <p:cNvSpPr/>
          <p:nvPr/>
        </p:nvSpPr>
        <p:spPr>
          <a:xfrm>
            <a:off x="244270" y="3148996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9">
            <a:hlinkClick r:id="rId8" action="ppaction://hlinksldjump"/>
            <a:extLst>
              <a:ext uri="{FF2B5EF4-FFF2-40B4-BE49-F238E27FC236}">
                <a16:creationId xmlns:a16="http://schemas.microsoft.com/office/drawing/2014/main" id="{100B2288-72FC-43E6-B303-D4669D1728B6}"/>
              </a:ext>
            </a:extLst>
          </p:cNvPr>
          <p:cNvSpPr/>
          <p:nvPr/>
        </p:nvSpPr>
        <p:spPr>
          <a:xfrm>
            <a:off x="3311652" y="3148996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3A1F847-4556-4BCA-8D40-FD367CE3BF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6" y="3322661"/>
            <a:ext cx="2613934" cy="1479764"/>
          </a:xfrm>
          <a:prstGeom prst="rect">
            <a:avLst/>
          </a:prstGeom>
          <a:ln>
            <a:solidFill>
              <a:srgbClr val="FF8989"/>
            </a:solidFill>
          </a:ln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4147D329-D70A-4A18-A51B-54CDFA0F88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54" y="3338609"/>
            <a:ext cx="2585762" cy="1463816"/>
          </a:xfrm>
          <a:prstGeom prst="rect">
            <a:avLst/>
          </a:prstGeom>
          <a:ln>
            <a:solidFill>
              <a:srgbClr val="FF8989"/>
            </a:solidFill>
          </a:ln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EB0FEE7-AC38-46B6-8E2E-F94D6E012913}"/>
              </a:ext>
            </a:extLst>
          </p:cNvPr>
          <p:cNvSpPr txBox="1">
            <a:spLocks/>
          </p:cNvSpPr>
          <p:nvPr/>
        </p:nvSpPr>
        <p:spPr>
          <a:xfrm>
            <a:off x="320273" y="1418596"/>
            <a:ext cx="2764965" cy="52806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GB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So </a:t>
            </a:r>
            <a:r>
              <a:rPr lang="en-GB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GB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14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FE57E2-17F3-4AC9-BBB9-AB16CC50B2C7}"/>
              </a:ext>
            </a:extLst>
          </p:cNvPr>
          <p:cNvSpPr txBox="1">
            <a:spLocks/>
          </p:cNvSpPr>
          <p:nvPr/>
        </p:nvSpPr>
        <p:spPr>
          <a:xfrm>
            <a:off x="355846" y="777737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516A5A69-FEF1-4071-8045-435B024AA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0" y="54961"/>
            <a:ext cx="1445552" cy="722776"/>
          </a:xfrm>
          <a:prstGeom prst="rect">
            <a:avLst/>
          </a:prstGeom>
        </p:spPr>
      </p:pic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0ABB28ED-A1EB-4A5B-92EE-DE81AC3E8E7E}"/>
              </a:ext>
            </a:extLst>
          </p:cNvPr>
          <p:cNvSpPr/>
          <p:nvPr/>
        </p:nvSpPr>
        <p:spPr>
          <a:xfrm>
            <a:off x="1657056" y="416349"/>
            <a:ext cx="5709558" cy="34414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D3E73BE-A428-47B9-AE26-5FDB13A23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31" y="655526"/>
            <a:ext cx="5452158" cy="2862945"/>
          </a:xfrm>
          <a:prstGeom prst="rect">
            <a:avLst/>
          </a:prstGeom>
        </p:spPr>
      </p:pic>
      <p:sp>
        <p:nvSpPr>
          <p:cNvPr id="12" name="Action Button: Home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FF35517-09A6-4974-B004-141DF9147FC4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92D43F8-4A76-4FFE-8DF0-9638DC2C19D6}"/>
              </a:ext>
            </a:extLst>
          </p:cNvPr>
          <p:cNvSpPr/>
          <p:nvPr/>
        </p:nvSpPr>
        <p:spPr>
          <a:xfrm>
            <a:off x="3247729" y="4160390"/>
            <a:ext cx="712778" cy="640122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0B43D101-484A-4B29-9953-FB02037DECD4}"/>
              </a:ext>
            </a:extLst>
          </p:cNvPr>
          <p:cNvSpPr/>
          <p:nvPr/>
        </p:nvSpPr>
        <p:spPr>
          <a:xfrm>
            <a:off x="4793500" y="4160390"/>
            <a:ext cx="712778" cy="640122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C50FBDD5-38AB-42CD-906F-2112B0306C36}"/>
              </a:ext>
            </a:extLst>
          </p:cNvPr>
          <p:cNvSpPr/>
          <p:nvPr/>
        </p:nvSpPr>
        <p:spPr>
          <a:xfrm>
            <a:off x="4020615" y="4160390"/>
            <a:ext cx="712778" cy="640122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D40A757E-6E5C-4433-B136-CD9507D63035}"/>
              </a:ext>
            </a:extLst>
          </p:cNvPr>
          <p:cNvSpPr/>
          <p:nvPr/>
        </p:nvSpPr>
        <p:spPr>
          <a:xfrm>
            <a:off x="3302159" y="4209378"/>
            <a:ext cx="568782" cy="5172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83CD72A5-8347-49A4-A6B5-24E0B30311D3}"/>
              </a:ext>
            </a:extLst>
          </p:cNvPr>
          <p:cNvSpPr/>
          <p:nvPr/>
        </p:nvSpPr>
        <p:spPr>
          <a:xfrm>
            <a:off x="4047829" y="4184883"/>
            <a:ext cx="640781" cy="57546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2C307859-359C-4F08-AB69-EF8A19C14443}"/>
              </a:ext>
            </a:extLst>
          </p:cNvPr>
          <p:cNvSpPr/>
          <p:nvPr/>
        </p:nvSpPr>
        <p:spPr>
          <a:xfrm>
            <a:off x="4847929" y="4209378"/>
            <a:ext cx="568782" cy="5172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614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2205DBF-8F0D-4A70-8204-D4C1C459E1FE}"/>
              </a:ext>
            </a:extLst>
          </p:cNvPr>
          <p:cNvSpPr/>
          <p:nvPr/>
        </p:nvSpPr>
        <p:spPr>
          <a:xfrm>
            <a:off x="2033025" y="563158"/>
            <a:ext cx="5560471" cy="34176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6767D075-26C3-420D-A46E-D92B8729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81" y="928184"/>
            <a:ext cx="5039453" cy="2698391"/>
          </a:xfrm>
          <a:prstGeom prst="rect">
            <a:avLst/>
          </a:prstGeom>
        </p:spPr>
      </p:pic>
      <p:sp>
        <p:nvSpPr>
          <p:cNvPr id="12" name="Action Button: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60E0DB0-F5CF-4FE0-9AA0-D9824198B142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B0F775-2B94-4676-BD51-F1D1353C9225}"/>
              </a:ext>
            </a:extLst>
          </p:cNvPr>
          <p:cNvSpPr txBox="1">
            <a:spLocks/>
          </p:cNvSpPr>
          <p:nvPr/>
        </p:nvSpPr>
        <p:spPr>
          <a:xfrm>
            <a:off x="587473" y="722776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CDF5C819-2A30-43B9-9930-0B0618325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3" y="0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26925EB7-9CAC-4858-B904-40F87FD1E546}"/>
              </a:ext>
            </a:extLst>
          </p:cNvPr>
          <p:cNvSpPr/>
          <p:nvPr/>
        </p:nvSpPr>
        <p:spPr>
          <a:xfrm>
            <a:off x="3559588" y="4218298"/>
            <a:ext cx="658504" cy="66984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6A7997DF-2074-4314-9222-5DD8C240001D}"/>
              </a:ext>
            </a:extLst>
          </p:cNvPr>
          <p:cNvSpPr/>
          <p:nvPr/>
        </p:nvSpPr>
        <p:spPr>
          <a:xfrm>
            <a:off x="5105359" y="4218298"/>
            <a:ext cx="658504" cy="66984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10552092-216B-450E-892C-51C0012B2D82}"/>
              </a:ext>
            </a:extLst>
          </p:cNvPr>
          <p:cNvSpPr/>
          <p:nvPr/>
        </p:nvSpPr>
        <p:spPr>
          <a:xfrm>
            <a:off x="4332474" y="4218298"/>
            <a:ext cx="658504" cy="66984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9762FD94-506C-4C73-AE46-27B5671F72CA}"/>
              </a:ext>
            </a:extLst>
          </p:cNvPr>
          <p:cNvSpPr/>
          <p:nvPr/>
        </p:nvSpPr>
        <p:spPr>
          <a:xfrm>
            <a:off x="3614017" y="4267286"/>
            <a:ext cx="525473" cy="5412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8868A2BB-EFB9-4469-B2B4-FA283ABF45CC}"/>
              </a:ext>
            </a:extLst>
          </p:cNvPr>
          <p:cNvSpPr/>
          <p:nvPr/>
        </p:nvSpPr>
        <p:spPr>
          <a:xfrm>
            <a:off x="4359687" y="4242792"/>
            <a:ext cx="591989" cy="6021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260D9970-A816-4DF5-B50F-398F67B5B6A4}"/>
              </a:ext>
            </a:extLst>
          </p:cNvPr>
          <p:cNvSpPr/>
          <p:nvPr/>
        </p:nvSpPr>
        <p:spPr>
          <a:xfrm>
            <a:off x="5159787" y="4267286"/>
            <a:ext cx="525473" cy="5412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338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AABFD5F-3FCE-486C-926F-8C4EF5664039}"/>
              </a:ext>
            </a:extLst>
          </p:cNvPr>
          <p:cNvSpPr/>
          <p:nvPr/>
        </p:nvSpPr>
        <p:spPr>
          <a:xfrm>
            <a:off x="1873999" y="440102"/>
            <a:ext cx="5709558" cy="35277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FC0DB15-182E-4E9D-A715-CFAF117F0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02" y="772442"/>
            <a:ext cx="5327904" cy="2867888"/>
          </a:xfrm>
          <a:prstGeom prst="rect">
            <a:avLst/>
          </a:prstGeom>
        </p:spPr>
      </p:pic>
      <p:sp>
        <p:nvSpPr>
          <p:cNvPr id="12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7CF53A9-553B-4FEA-BB07-E59995F484A9}"/>
              </a:ext>
            </a:extLst>
          </p:cNvPr>
          <p:cNvSpPr/>
          <p:nvPr/>
        </p:nvSpPr>
        <p:spPr>
          <a:xfrm>
            <a:off x="8844643" y="4859052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5FC6FD-B598-494E-B110-C60DF3FB75B2}"/>
              </a:ext>
            </a:extLst>
          </p:cNvPr>
          <p:cNvSpPr txBox="1">
            <a:spLocks/>
          </p:cNvSpPr>
          <p:nvPr/>
        </p:nvSpPr>
        <p:spPr>
          <a:xfrm>
            <a:off x="518917" y="764699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4745F699-5D7C-43E4-97B8-520DCD5AC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0" y="49667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379ABA20-CC9D-4CC6-A68E-B242A226B8EB}"/>
              </a:ext>
            </a:extLst>
          </p:cNvPr>
          <p:cNvSpPr/>
          <p:nvPr/>
        </p:nvSpPr>
        <p:spPr>
          <a:xfrm>
            <a:off x="3666593" y="4206920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4495673A-9376-4A8B-BBEA-86696EA5BB5D}"/>
              </a:ext>
            </a:extLst>
          </p:cNvPr>
          <p:cNvSpPr/>
          <p:nvPr/>
        </p:nvSpPr>
        <p:spPr>
          <a:xfrm>
            <a:off x="5212364" y="4206920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4C23D7F0-0700-4B07-8AA4-F83F69985630}"/>
              </a:ext>
            </a:extLst>
          </p:cNvPr>
          <p:cNvSpPr/>
          <p:nvPr/>
        </p:nvSpPr>
        <p:spPr>
          <a:xfrm>
            <a:off x="4439478" y="4206920"/>
            <a:ext cx="538843" cy="538843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AE6C8FF7-F515-4E3B-A422-FD96B62E722D}"/>
              </a:ext>
            </a:extLst>
          </p:cNvPr>
          <p:cNvSpPr/>
          <p:nvPr/>
        </p:nvSpPr>
        <p:spPr>
          <a:xfrm>
            <a:off x="3721021" y="4255908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4F5C29F4-980C-4E7C-8778-982BFFC645D3}"/>
              </a:ext>
            </a:extLst>
          </p:cNvPr>
          <p:cNvSpPr/>
          <p:nvPr/>
        </p:nvSpPr>
        <p:spPr>
          <a:xfrm>
            <a:off x="4466692" y="4231414"/>
            <a:ext cx="484415" cy="4844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69C4631D-234B-4DFB-A62D-E218B73B0054}"/>
              </a:ext>
            </a:extLst>
          </p:cNvPr>
          <p:cNvSpPr/>
          <p:nvPr/>
        </p:nvSpPr>
        <p:spPr>
          <a:xfrm>
            <a:off x="5266792" y="4255908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61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63244BE1-695E-4507-981C-BEF231DE398B}"/>
              </a:ext>
            </a:extLst>
          </p:cNvPr>
          <p:cNvSpPr/>
          <p:nvPr/>
        </p:nvSpPr>
        <p:spPr>
          <a:xfrm>
            <a:off x="1814363" y="440102"/>
            <a:ext cx="5838767" cy="36318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B7B14347-9D3D-4958-90AA-611C74C50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98" y="713385"/>
            <a:ext cx="5693495" cy="3085287"/>
          </a:xfrm>
          <a:prstGeom prst="rect">
            <a:avLst/>
          </a:prstGeom>
        </p:spPr>
      </p:pic>
      <p:sp>
        <p:nvSpPr>
          <p:cNvPr id="12" name="Action Button: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607A08C-E444-4F83-90AE-344452F28B8A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09C49F-629A-4C38-81EE-65F3C459CBD3}"/>
              </a:ext>
            </a:extLst>
          </p:cNvPr>
          <p:cNvSpPr txBox="1">
            <a:spLocks/>
          </p:cNvSpPr>
          <p:nvPr/>
        </p:nvSpPr>
        <p:spPr>
          <a:xfrm>
            <a:off x="447018" y="713385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5EA4C8AB-9161-4442-AADD-9F1BF3D96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0" y="0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479C1FD-B521-4159-90E6-7A458CCDEB93}"/>
              </a:ext>
            </a:extLst>
          </p:cNvPr>
          <p:cNvSpPr/>
          <p:nvPr/>
        </p:nvSpPr>
        <p:spPr>
          <a:xfrm>
            <a:off x="3676531" y="4339087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C41EA09A-095F-4C69-AB29-A95951201F17}"/>
              </a:ext>
            </a:extLst>
          </p:cNvPr>
          <p:cNvSpPr/>
          <p:nvPr/>
        </p:nvSpPr>
        <p:spPr>
          <a:xfrm>
            <a:off x="5222302" y="4339087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827060EC-FA0C-4D00-9972-79D79B23E2D8}"/>
              </a:ext>
            </a:extLst>
          </p:cNvPr>
          <p:cNvSpPr/>
          <p:nvPr/>
        </p:nvSpPr>
        <p:spPr>
          <a:xfrm>
            <a:off x="4449417" y="4339087"/>
            <a:ext cx="538843" cy="538843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0D271F68-C879-4D8C-8856-1887F91FCF29}"/>
              </a:ext>
            </a:extLst>
          </p:cNvPr>
          <p:cNvSpPr/>
          <p:nvPr/>
        </p:nvSpPr>
        <p:spPr>
          <a:xfrm>
            <a:off x="3730960" y="4388075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013A87A1-EBF4-4849-A762-B52A623A2C40}"/>
              </a:ext>
            </a:extLst>
          </p:cNvPr>
          <p:cNvSpPr/>
          <p:nvPr/>
        </p:nvSpPr>
        <p:spPr>
          <a:xfrm>
            <a:off x="4476630" y="4363581"/>
            <a:ext cx="484415" cy="4844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E8002CE6-E517-460F-A8DC-754D254E252F}"/>
              </a:ext>
            </a:extLst>
          </p:cNvPr>
          <p:cNvSpPr/>
          <p:nvPr/>
        </p:nvSpPr>
        <p:spPr>
          <a:xfrm>
            <a:off x="5276730" y="4388075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282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1002320"/>
            <a:chOff x="597668" y="449759"/>
            <a:chExt cx="11201400" cy="1336426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Đường Mai về nhà qua các ô có số lớn hơn 4. </a:t>
              </a:r>
            </a:p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đường Mai về nhà.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7910" y="994313"/>
            <a:ext cx="6299449" cy="3519021"/>
            <a:chOff x="2673430" y="1325751"/>
            <a:chExt cx="8399265" cy="4692028"/>
          </a:xfrm>
        </p:grpSpPr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2673430" y="1620422"/>
              <a:ext cx="7296002" cy="4397357"/>
              <a:chOff x="224282" y="0"/>
              <a:chExt cx="5401082" cy="3255035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4" t="568" r="14081" b="43367"/>
              <a:stretch/>
            </p:blipFill>
            <p:spPr bwMode="auto">
              <a:xfrm>
                <a:off x="224282" y="1794298"/>
                <a:ext cx="1906403" cy="9269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29" name="Group 128"/>
              <p:cNvGrpSpPr/>
              <p:nvPr/>
            </p:nvGrpSpPr>
            <p:grpSpPr>
              <a:xfrm>
                <a:off x="1953668" y="0"/>
                <a:ext cx="3671696" cy="3255035"/>
                <a:chOff x="73661" y="0"/>
                <a:chExt cx="3671696" cy="3255035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73661" y="0"/>
                  <a:ext cx="3671696" cy="3255035"/>
                  <a:chOff x="73661" y="0"/>
                  <a:chExt cx="3671696" cy="3255035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460858" y="16093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6" name="Oval 17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7" name="Oval 17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80" name="Oval 17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460858" y="643737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0" name="Oval 169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1" name="Oval 170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2" name="Oval 171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5" name="Oval 174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6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460858" y="1126541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5" name="Oval 164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7" name="Oval 166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8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9" name="Oval 168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7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460858" y="160934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1" name="Oval 160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9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2" name="Oval 161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1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 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460858" y="2099462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6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7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5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8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460858" y="2582265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5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369758" y="33147"/>
                    <a:ext cx="3101645" cy="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flipV="1">
                    <a:off x="782726" y="3221675"/>
                    <a:ext cx="2698495" cy="33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482035" y="0"/>
                    <a:ext cx="0" cy="70167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3482035" y="1111910"/>
                    <a:ext cx="0" cy="214312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364992" y="2874873"/>
                    <a:ext cx="380365" cy="18986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latinLnBrk="0">
                      <a:buClr>
                        <a:srgbClr val="000000"/>
                      </a:buClr>
                    </a:pPr>
                    <a:endParaRPr lang="en-US" sz="2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336499" y="0"/>
                    <a:ext cx="1" cy="3064738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73661" y="285293"/>
                    <a:ext cx="380365" cy="2779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latinLnBrk="0">
                      <a:buClr>
                        <a:srgbClr val="000000"/>
                      </a:buClr>
                    </a:pPr>
                    <a:endParaRPr lang="en-US" sz="2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2" name="Text Box 1502"/>
                <p:cNvSpPr txBox="1"/>
                <p:nvPr/>
              </p:nvSpPr>
              <p:spPr>
                <a:xfrm>
                  <a:off x="2407158" y="1661009"/>
                  <a:ext cx="460375" cy="4235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latinLnBrk="0">
                    <a:lnSpc>
                      <a:spcPct val="115000"/>
                    </a:lnSpc>
                    <a:spcAft>
                      <a:spcPts val="750"/>
                    </a:spcAft>
                    <a:buClr>
                      <a:srgbClr val="000000"/>
                    </a:buClr>
                  </a:pPr>
                  <a:r>
                    <a:rPr lang="en-US" sz="2100" kern="0">
                      <a:solidFill>
                        <a:srgbClr val="000000"/>
                      </a:solidFill>
                      <a:latin typeface="Arial"/>
                      <a:ea typeface="Calibri"/>
                      <a:cs typeface="Times New Roman"/>
                      <a:sym typeface="Arial"/>
                    </a:rPr>
                    <a:t>10</a:t>
                  </a:r>
                  <a:endParaRPr lang="en-US" sz="1398" kern="0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  <a:sym typeface="Arial"/>
                  </a:endParaRPr>
                </a:p>
              </p:txBody>
            </p:sp>
          </p:grpSp>
        </p:grpSp>
        <p:pic>
          <p:nvPicPr>
            <p:cNvPr id="182" name="Picture 18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7"/>
            <a:stretch>
              <a:fillRect/>
            </a:stretch>
          </p:blipFill>
          <p:spPr bwMode="auto">
            <a:xfrm>
              <a:off x="3052854" y="1606931"/>
              <a:ext cx="1816398" cy="125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Picture 18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525" y="1325751"/>
              <a:ext cx="1360170" cy="13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Picture 18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063" y="4352290"/>
              <a:ext cx="995045" cy="1280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Oval 63"/>
          <p:cNvSpPr/>
          <p:nvPr/>
        </p:nvSpPr>
        <p:spPr>
          <a:xfrm>
            <a:off x="3492490" y="383168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5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492490" y="334577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6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89031" y="3345679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7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470337" y="334577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5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59261" y="3345362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8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959261" y="2844328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9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459482" y="2352795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8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941446" y="2352795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7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5945137" y="1867349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6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52522" y="2837046"/>
            <a:ext cx="488924" cy="488973"/>
            <a:chOff x="10181397" y="4044411"/>
            <a:chExt cx="651898" cy="651964"/>
          </a:xfrm>
        </p:grpSpPr>
        <p:sp>
          <p:nvSpPr>
            <p:cNvPr id="74" name="Oval 73"/>
            <p:cNvSpPr/>
            <p:nvPr/>
          </p:nvSpPr>
          <p:spPr>
            <a:xfrm>
              <a:off x="10181397" y="4044411"/>
              <a:ext cx="651898" cy="65196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latinLnBrk="0">
                <a:lnSpc>
                  <a:spcPct val="115000"/>
                </a:lnSpc>
                <a:spcAft>
                  <a:spcPts val="750"/>
                </a:spcAft>
                <a:buClr>
                  <a:srgbClr val="000000"/>
                </a:buClr>
              </a:pPr>
              <a:endParaRPr lang="en-US" sz="1398" kern="0">
                <a:solidFill>
                  <a:srgbClr val="000000"/>
                </a:solidFill>
                <a:latin typeface="Calibri"/>
                <a:ea typeface="Calibri"/>
                <a:cs typeface="Times New Roman"/>
                <a:sym typeface="Arial"/>
              </a:endParaRPr>
            </a:p>
          </p:txBody>
        </p:sp>
        <p:sp>
          <p:nvSpPr>
            <p:cNvPr id="70" name="Text Box 1502"/>
            <p:cNvSpPr txBox="1"/>
            <p:nvPr/>
          </p:nvSpPr>
          <p:spPr>
            <a:xfrm>
              <a:off x="10196399" y="4084301"/>
              <a:ext cx="621893" cy="5721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latinLnBrk="0">
                <a:lnSpc>
                  <a:spcPct val="115000"/>
                </a:lnSpc>
                <a:spcAft>
                  <a:spcPts val="750"/>
                </a:spcAft>
                <a:buClr>
                  <a:srgbClr val="000000"/>
                </a:buClr>
              </a:pPr>
              <a:r>
                <a:rPr lang="en-US" sz="2100" kern="0">
                  <a:solidFill>
                    <a:srgbClr val="000000"/>
                  </a:solidFill>
                  <a:latin typeface="Arial"/>
                  <a:ea typeface="Calibri"/>
                  <a:cs typeface="Times New Roman"/>
                  <a:sym typeface="Arial"/>
                </a:rPr>
                <a:t>10</a:t>
              </a:r>
              <a:endParaRPr lang="en-US" sz="1398" kern="0">
                <a:solidFill>
                  <a:srgbClr val="000000"/>
                </a:solidFill>
                <a:latin typeface="Calibri"/>
                <a:ea typeface="Calibri"/>
                <a:cs typeface="Times New Roman"/>
                <a:sym typeface="Arial"/>
              </a:endParaRPr>
            </a:p>
          </p:txBody>
        </p:sp>
      </p:grpSp>
      <p:pic>
        <p:nvPicPr>
          <p:cNvPr id="8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647" l="9865" r="100000">
                        <a14:backgroundMark x1="20179" y1="34412" x2="22422" y2="46471"/>
                        <a14:backgroundMark x1="25561" y1="39412" x2="26906" y2="50588"/>
                        <a14:backgroundMark x1="27803" y1="37353" x2="33184" y2="5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96" y="3195027"/>
            <a:ext cx="1019175" cy="155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344E-6 -2.22222E-6 L 0.05388 -0.094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09444 L 0.05388 -0.183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18333 L 0.11652 -0.1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2 -0.18333 L 0.17288 -0.183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88 -0.18333 L 0.22299 -0.1833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18333 L 0.22299 -0.283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28333 L 0.27935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28333 L 0.27935 -0.38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38333 L 0.32946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6 -0.38333 L 0.3232 -0.4833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2 -0.48333 L 0.41714 -0.427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3538" y="2139703"/>
            <a:ext cx="1498715" cy="2778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49951" y="1653648"/>
            <a:ext cx="6838512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 defTabSz="685800" latinLnBrk="0">
              <a:spcBef>
                <a:spcPts val="450"/>
              </a:spcBef>
              <a:buClr>
                <a:srgbClr val="000000"/>
              </a:buClr>
            </a:pPr>
            <a:r>
              <a:rPr lang="en-US" sz="66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1" y="2700931"/>
            <a:ext cx="2725667" cy="2266401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35" y="2657978"/>
            <a:ext cx="1544930" cy="2266401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32" y="2657979"/>
            <a:ext cx="2279542" cy="22664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09" y="2615429"/>
            <a:ext cx="1570528" cy="2266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4774" y="421459"/>
            <a:ext cx="5267401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707904" y="1779662"/>
            <a:ext cx="22977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0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47864" y="408391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123728" y="2643758"/>
            <a:ext cx="446449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  <a:sym typeface="+mn-ea"/>
              </a:rPr>
              <a:t>SO SÁNH SỐ</a:t>
            </a:r>
            <a:endParaRPr lang="en-US" altLang="ko-KR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900" y="688699"/>
            <a:ext cx="529595" cy="4397651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410" y="482601"/>
            <a:ext cx="315230" cy="425168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8791" y="482600"/>
            <a:ext cx="8200127" cy="404395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40CACB-EB04-4013-B462-69EE55F64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6" y="1580895"/>
            <a:ext cx="3462326" cy="173116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304429"/>
            <a:ext cx="0" cy="24003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F5034010-39FA-4BC7-B672-7864D7BB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74" y="688700"/>
            <a:ext cx="3731611" cy="3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8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35817F-AD01-42B4-8329-AC6C7C3B1AFB}"/>
              </a:ext>
            </a:extLst>
          </p:cNvPr>
          <p:cNvSpPr txBox="1">
            <a:spLocks/>
          </p:cNvSpPr>
          <p:nvPr/>
        </p:nvSpPr>
        <p:spPr>
          <a:xfrm>
            <a:off x="3883147" y="4229685"/>
            <a:ext cx="2106370" cy="645045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en-GB" sz="2100" dirty="0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lang="en-GB" sz="2100" dirty="0">
              <a:solidFill>
                <a:srgbClr val="4050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166BF54-ED0F-4FCC-BA9D-B51A843BAA05}"/>
              </a:ext>
            </a:extLst>
          </p:cNvPr>
          <p:cNvSpPr txBox="1">
            <a:spLocks/>
          </p:cNvSpPr>
          <p:nvPr/>
        </p:nvSpPr>
        <p:spPr>
          <a:xfrm>
            <a:off x="2094518" y="4229685"/>
            <a:ext cx="1539824" cy="64504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7097AE7D-AD32-404E-9342-2EC1863C17A1}"/>
              </a:ext>
            </a:extLst>
          </p:cNvPr>
          <p:cNvSpPr/>
          <p:nvPr/>
        </p:nvSpPr>
        <p:spPr>
          <a:xfrm>
            <a:off x="2393211" y="2988217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3" name="Oval 59">
            <a:extLst>
              <a:ext uri="{FF2B5EF4-FFF2-40B4-BE49-F238E27FC236}">
                <a16:creationId xmlns:a16="http://schemas.microsoft.com/office/drawing/2014/main" id="{AAF96455-D88C-4D21-9E2C-4B10DE1DD937}"/>
              </a:ext>
            </a:extLst>
          </p:cNvPr>
          <p:cNvSpPr/>
          <p:nvPr/>
        </p:nvSpPr>
        <p:spPr>
          <a:xfrm>
            <a:off x="5209806" y="2160774"/>
            <a:ext cx="2921648" cy="229369"/>
          </a:xfrm>
          <a:prstGeom prst="ellipse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34A95224-C8B9-42AF-B5F5-6EDA2C6AB199}"/>
              </a:ext>
            </a:extLst>
          </p:cNvPr>
          <p:cNvSpPr/>
          <p:nvPr/>
        </p:nvSpPr>
        <p:spPr>
          <a:xfrm>
            <a:off x="834888" y="2140989"/>
            <a:ext cx="3746923" cy="268939"/>
          </a:xfrm>
          <a:prstGeom prst="ellipse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48">
            <a:extLst>
              <a:ext uri="{FF2B5EF4-FFF2-40B4-BE49-F238E27FC236}">
                <a16:creationId xmlns:a16="http://schemas.microsoft.com/office/drawing/2014/main" id="{245FEBD8-C366-44C5-909B-CA2085CF0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43" y="1168422"/>
            <a:ext cx="1076057" cy="1196897"/>
          </a:xfrm>
          <a:prstGeom prst="rect">
            <a:avLst/>
          </a:prstGeom>
        </p:spPr>
      </p:pic>
      <p:pic>
        <p:nvPicPr>
          <p:cNvPr id="26" name="Picture 49">
            <a:extLst>
              <a:ext uri="{FF2B5EF4-FFF2-40B4-BE49-F238E27FC236}">
                <a16:creationId xmlns:a16="http://schemas.microsoft.com/office/drawing/2014/main" id="{6460AA40-B473-4B7A-9AEB-3D8A62320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76" y="1168422"/>
            <a:ext cx="1076057" cy="1196897"/>
          </a:xfrm>
          <a:prstGeom prst="rect">
            <a:avLst/>
          </a:prstGeom>
        </p:spPr>
      </p:pic>
      <p:pic>
        <p:nvPicPr>
          <p:cNvPr id="27" name="Picture 51">
            <a:extLst>
              <a:ext uri="{FF2B5EF4-FFF2-40B4-BE49-F238E27FC236}">
                <a16:creationId xmlns:a16="http://schemas.microsoft.com/office/drawing/2014/main" id="{DCECD1D8-C74B-4AF3-8B62-FB2956665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95" y="1186177"/>
            <a:ext cx="1076057" cy="1196897"/>
          </a:xfrm>
          <a:prstGeom prst="rect">
            <a:avLst/>
          </a:prstGeom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5A3B0409-2FEC-41E8-9520-86B19F0D5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28" y="1186177"/>
            <a:ext cx="1076057" cy="1196897"/>
          </a:xfrm>
          <a:prstGeom prst="rect">
            <a:avLst/>
          </a:prstGeom>
        </p:spPr>
      </p:pic>
      <p:pic>
        <p:nvPicPr>
          <p:cNvPr id="29" name="Picture 55">
            <a:extLst>
              <a:ext uri="{FF2B5EF4-FFF2-40B4-BE49-F238E27FC236}">
                <a16:creationId xmlns:a16="http://schemas.microsoft.com/office/drawing/2014/main" id="{502A9225-13DF-4BD9-A857-B446FD08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49" y="1213031"/>
            <a:ext cx="1076057" cy="1196897"/>
          </a:xfrm>
          <a:prstGeom prst="rect">
            <a:avLst/>
          </a:prstGeom>
        </p:spPr>
      </p:pic>
      <p:pic>
        <p:nvPicPr>
          <p:cNvPr id="30" name="Picture 56">
            <a:extLst>
              <a:ext uri="{FF2B5EF4-FFF2-40B4-BE49-F238E27FC236}">
                <a16:creationId xmlns:a16="http://schemas.microsoft.com/office/drawing/2014/main" id="{74BE67BE-0561-4A5B-8489-ECCA3F4E1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82" y="1213031"/>
            <a:ext cx="1076057" cy="1196897"/>
          </a:xfrm>
          <a:prstGeom prst="rect">
            <a:avLst/>
          </a:prstGeom>
        </p:spPr>
      </p:pic>
      <p:pic>
        <p:nvPicPr>
          <p:cNvPr id="31" name="Picture 57">
            <a:extLst>
              <a:ext uri="{FF2B5EF4-FFF2-40B4-BE49-F238E27FC236}">
                <a16:creationId xmlns:a16="http://schemas.microsoft.com/office/drawing/2014/main" id="{8B09E5E0-D755-4448-82A1-C8F25ED0C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01" y="1230787"/>
            <a:ext cx="1076057" cy="1196897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0412F50-A87B-45C4-9E9A-A3FFCC6633C8}"/>
              </a:ext>
            </a:extLst>
          </p:cNvPr>
          <p:cNvSpPr txBox="1">
            <a:spLocks/>
          </p:cNvSpPr>
          <p:nvPr/>
        </p:nvSpPr>
        <p:spPr>
          <a:xfrm>
            <a:off x="2430168" y="2908723"/>
            <a:ext cx="466687" cy="597992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336E66F-C63C-438D-8D03-960A797C3508}"/>
              </a:ext>
            </a:extLst>
          </p:cNvPr>
          <p:cNvSpPr txBox="1">
            <a:spLocks/>
          </p:cNvSpPr>
          <p:nvPr/>
        </p:nvSpPr>
        <p:spPr>
          <a:xfrm>
            <a:off x="4469513" y="2905262"/>
            <a:ext cx="384587" cy="597992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4" name="Rounded Rectangle 63">
            <a:extLst>
              <a:ext uri="{FF2B5EF4-FFF2-40B4-BE49-F238E27FC236}">
                <a16:creationId xmlns:a16="http://schemas.microsoft.com/office/drawing/2014/main" id="{85D64387-E26E-406D-80C3-FE418D680A82}"/>
              </a:ext>
            </a:extLst>
          </p:cNvPr>
          <p:cNvSpPr/>
          <p:nvPr/>
        </p:nvSpPr>
        <p:spPr>
          <a:xfrm>
            <a:off x="4411434" y="3002511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5" name="Rounded Rectangle 64">
            <a:extLst>
              <a:ext uri="{FF2B5EF4-FFF2-40B4-BE49-F238E27FC236}">
                <a16:creationId xmlns:a16="http://schemas.microsoft.com/office/drawing/2014/main" id="{AABDF254-9BCC-4A17-99E9-591E5C083CEE}"/>
              </a:ext>
            </a:extLst>
          </p:cNvPr>
          <p:cNvSpPr/>
          <p:nvPr/>
        </p:nvSpPr>
        <p:spPr>
          <a:xfrm>
            <a:off x="6170160" y="3002511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6" name="Rounded Rectangle 65">
            <a:extLst>
              <a:ext uri="{FF2B5EF4-FFF2-40B4-BE49-F238E27FC236}">
                <a16:creationId xmlns:a16="http://schemas.microsoft.com/office/drawing/2014/main" id="{0B614434-6B26-4436-84D6-B504C5FF3398}"/>
              </a:ext>
            </a:extLst>
          </p:cNvPr>
          <p:cNvSpPr/>
          <p:nvPr/>
        </p:nvSpPr>
        <p:spPr>
          <a:xfrm>
            <a:off x="2395868" y="2988216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7" name="Rounded Rectangle 66">
            <a:extLst>
              <a:ext uri="{FF2B5EF4-FFF2-40B4-BE49-F238E27FC236}">
                <a16:creationId xmlns:a16="http://schemas.microsoft.com/office/drawing/2014/main" id="{30DA77FE-1DD0-4B22-A476-374F126DF0D1}"/>
              </a:ext>
            </a:extLst>
          </p:cNvPr>
          <p:cNvSpPr/>
          <p:nvPr/>
        </p:nvSpPr>
        <p:spPr>
          <a:xfrm>
            <a:off x="6170159" y="3001214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8" name="Rounded Rectangle 67">
            <a:extLst>
              <a:ext uri="{FF2B5EF4-FFF2-40B4-BE49-F238E27FC236}">
                <a16:creationId xmlns:a16="http://schemas.microsoft.com/office/drawing/2014/main" id="{B9EB8896-1DB3-451A-A8F9-7FE1230E2799}"/>
              </a:ext>
            </a:extLst>
          </p:cNvPr>
          <p:cNvSpPr/>
          <p:nvPr/>
        </p:nvSpPr>
        <p:spPr>
          <a:xfrm>
            <a:off x="4420299" y="3001214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7108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C3AE7AC-38C5-4852-93C5-A582A3C89C78}"/>
              </a:ext>
            </a:extLst>
          </p:cNvPr>
          <p:cNvSpPr txBox="1">
            <a:spLocks/>
          </p:cNvSpPr>
          <p:nvPr/>
        </p:nvSpPr>
        <p:spPr>
          <a:xfrm>
            <a:off x="4213541" y="4050781"/>
            <a:ext cx="2368566" cy="645045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GB" sz="2100" dirty="0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endParaRPr lang="en-GB" sz="2100" dirty="0">
              <a:solidFill>
                <a:srgbClr val="4050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265DEB8-714C-4F99-BD9F-3357CFBE7486}"/>
              </a:ext>
            </a:extLst>
          </p:cNvPr>
          <p:cNvSpPr txBox="1">
            <a:spLocks/>
          </p:cNvSpPr>
          <p:nvPr/>
        </p:nvSpPr>
        <p:spPr>
          <a:xfrm>
            <a:off x="2424912" y="4050781"/>
            <a:ext cx="1539824" cy="64504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4611E9B7-90D5-4253-86A3-59B45E2EB5A8}"/>
              </a:ext>
            </a:extLst>
          </p:cNvPr>
          <p:cNvSpPr/>
          <p:nvPr/>
        </p:nvSpPr>
        <p:spPr>
          <a:xfrm>
            <a:off x="2468929" y="2654705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CCC4000-56E4-4DDE-8966-A80495324017}"/>
              </a:ext>
            </a:extLst>
          </p:cNvPr>
          <p:cNvSpPr txBox="1">
            <a:spLocks/>
          </p:cNvSpPr>
          <p:nvPr/>
        </p:nvSpPr>
        <p:spPr>
          <a:xfrm>
            <a:off x="2505886" y="2575212"/>
            <a:ext cx="602624" cy="770320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6F8505-EF45-4CEE-AC91-492518ECB0AF}"/>
              </a:ext>
            </a:extLst>
          </p:cNvPr>
          <p:cNvSpPr txBox="1">
            <a:spLocks/>
          </p:cNvSpPr>
          <p:nvPr/>
        </p:nvSpPr>
        <p:spPr>
          <a:xfrm>
            <a:off x="4409598" y="2571750"/>
            <a:ext cx="496611" cy="770320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F3871A80-989A-439A-B8B9-15842181EF91}"/>
              </a:ext>
            </a:extLst>
          </p:cNvPr>
          <p:cNvSpPr/>
          <p:nvPr/>
        </p:nvSpPr>
        <p:spPr>
          <a:xfrm>
            <a:off x="4351519" y="2669000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ounded Rectangle 64">
            <a:extLst>
              <a:ext uri="{FF2B5EF4-FFF2-40B4-BE49-F238E27FC236}">
                <a16:creationId xmlns:a16="http://schemas.microsoft.com/office/drawing/2014/main" id="{E6C57343-B98C-4BAD-98FB-8CC7D1550735}"/>
              </a:ext>
            </a:extLst>
          </p:cNvPr>
          <p:cNvSpPr/>
          <p:nvPr/>
        </p:nvSpPr>
        <p:spPr>
          <a:xfrm>
            <a:off x="6245877" y="2669000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ounded Rectangle 65">
            <a:extLst>
              <a:ext uri="{FF2B5EF4-FFF2-40B4-BE49-F238E27FC236}">
                <a16:creationId xmlns:a16="http://schemas.microsoft.com/office/drawing/2014/main" id="{63A22306-0EA3-41C5-9184-2AB032BE8B8D}"/>
              </a:ext>
            </a:extLst>
          </p:cNvPr>
          <p:cNvSpPr/>
          <p:nvPr/>
        </p:nvSpPr>
        <p:spPr>
          <a:xfrm>
            <a:off x="2471585" y="2654705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Rounded Rectangle 66">
            <a:extLst>
              <a:ext uri="{FF2B5EF4-FFF2-40B4-BE49-F238E27FC236}">
                <a16:creationId xmlns:a16="http://schemas.microsoft.com/office/drawing/2014/main" id="{E87E9ABC-A272-43DD-8EC9-01EE4BE2BD52}"/>
              </a:ext>
            </a:extLst>
          </p:cNvPr>
          <p:cNvSpPr/>
          <p:nvPr/>
        </p:nvSpPr>
        <p:spPr>
          <a:xfrm>
            <a:off x="6245876" y="2667702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1" name="Rounded Rectangle 67">
            <a:extLst>
              <a:ext uri="{FF2B5EF4-FFF2-40B4-BE49-F238E27FC236}">
                <a16:creationId xmlns:a16="http://schemas.microsoft.com/office/drawing/2014/main" id="{98C72E95-F74A-4CEB-B657-E9DEBE443049}"/>
              </a:ext>
            </a:extLst>
          </p:cNvPr>
          <p:cNvSpPr/>
          <p:nvPr/>
        </p:nvSpPr>
        <p:spPr>
          <a:xfrm>
            <a:off x="4360384" y="2667702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6D53ECAB-D013-4B91-A59C-D73861541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6" y="1364688"/>
            <a:ext cx="800573" cy="1077974"/>
          </a:xfrm>
          <a:prstGeom prst="rect">
            <a:avLst/>
          </a:prstGeom>
        </p:spPr>
      </p:pic>
      <p:pic>
        <p:nvPicPr>
          <p:cNvPr id="41" name="Picture 21">
            <a:extLst>
              <a:ext uri="{FF2B5EF4-FFF2-40B4-BE49-F238E27FC236}">
                <a16:creationId xmlns:a16="http://schemas.microsoft.com/office/drawing/2014/main" id="{F2B4431B-1114-4C05-AC5B-1097D103E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6" y="1364688"/>
            <a:ext cx="800573" cy="107797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8CE0481-6A6A-4641-9EA0-DCDE2915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51" y="1364687"/>
            <a:ext cx="800573" cy="1077974"/>
          </a:xfrm>
          <a:prstGeom prst="rect">
            <a:avLst/>
          </a:prstGeom>
        </p:spPr>
      </p:pic>
      <p:pic>
        <p:nvPicPr>
          <p:cNvPr id="43" name="Picture 23">
            <a:extLst>
              <a:ext uri="{FF2B5EF4-FFF2-40B4-BE49-F238E27FC236}">
                <a16:creationId xmlns:a16="http://schemas.microsoft.com/office/drawing/2014/main" id="{2C17BC10-9326-4F68-9139-9CA3869C7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12" y="1364687"/>
            <a:ext cx="800573" cy="1077974"/>
          </a:xfrm>
          <a:prstGeom prst="rect">
            <a:avLst/>
          </a:prstGeom>
        </p:spPr>
      </p:pic>
      <p:pic>
        <p:nvPicPr>
          <p:cNvPr id="44" name="Picture 28">
            <a:extLst>
              <a:ext uri="{FF2B5EF4-FFF2-40B4-BE49-F238E27FC236}">
                <a16:creationId xmlns:a16="http://schemas.microsoft.com/office/drawing/2014/main" id="{6152F986-FF75-4805-9399-6B1F03610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17" y="1364686"/>
            <a:ext cx="800573" cy="1077974"/>
          </a:xfrm>
          <a:prstGeom prst="rect">
            <a:avLst/>
          </a:prstGeom>
        </p:spPr>
      </p:pic>
      <p:pic>
        <p:nvPicPr>
          <p:cNvPr id="45" name="Picture 29">
            <a:extLst>
              <a:ext uri="{FF2B5EF4-FFF2-40B4-BE49-F238E27FC236}">
                <a16:creationId xmlns:a16="http://schemas.microsoft.com/office/drawing/2014/main" id="{660F7F4E-4C4C-4869-8336-DB1E8DC3E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73" y="1364687"/>
            <a:ext cx="800573" cy="1077974"/>
          </a:xfrm>
          <a:prstGeom prst="rect">
            <a:avLst/>
          </a:prstGeom>
        </p:spPr>
      </p:pic>
      <p:pic>
        <p:nvPicPr>
          <p:cNvPr id="46" name="Picture 30">
            <a:extLst>
              <a:ext uri="{FF2B5EF4-FFF2-40B4-BE49-F238E27FC236}">
                <a16:creationId xmlns:a16="http://schemas.microsoft.com/office/drawing/2014/main" id="{540C70A5-A531-4A3C-97B4-20FE6731C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83" y="1364687"/>
            <a:ext cx="800573" cy="1077974"/>
          </a:xfrm>
          <a:prstGeom prst="rect">
            <a:avLst/>
          </a:prstGeom>
        </p:spPr>
      </p:pic>
      <p:pic>
        <p:nvPicPr>
          <p:cNvPr id="47" name="Picture 31">
            <a:extLst>
              <a:ext uri="{FF2B5EF4-FFF2-40B4-BE49-F238E27FC236}">
                <a16:creationId xmlns:a16="http://schemas.microsoft.com/office/drawing/2014/main" id="{A794E8DE-100E-4EEB-B005-9F34BFEE3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08" y="1364686"/>
            <a:ext cx="800573" cy="1077974"/>
          </a:xfrm>
          <a:prstGeom prst="rect">
            <a:avLst/>
          </a:prstGeom>
        </p:spPr>
      </p:pic>
      <p:pic>
        <p:nvPicPr>
          <p:cNvPr id="48" name="Picture 32">
            <a:extLst>
              <a:ext uri="{FF2B5EF4-FFF2-40B4-BE49-F238E27FC236}">
                <a16:creationId xmlns:a16="http://schemas.microsoft.com/office/drawing/2014/main" id="{FAB23DB6-2AC4-4B91-AB72-844D0FC6C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70" y="1364686"/>
            <a:ext cx="800573" cy="1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5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29251" y="669925"/>
            <a:ext cx="603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&gt; 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471807" y="82128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latinLnBrk="0">
              <a:buClr>
                <a:srgbClr val="000000"/>
              </a:buClr>
            </a:pPr>
            <a:endParaRPr sz="139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34" y="1086585"/>
            <a:ext cx="5925733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3" y="216263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ED0F69-6622-4D8D-877B-3A847AB5DE30}"/>
              </a:ext>
            </a:extLst>
          </p:cNvPr>
          <p:cNvSpPr txBox="1">
            <a:spLocks/>
          </p:cNvSpPr>
          <p:nvPr/>
        </p:nvSpPr>
        <p:spPr>
          <a:xfrm>
            <a:off x="3435858" y="382535"/>
            <a:ext cx="5143500" cy="12344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1">
            <a:hlinkClick r:id="" action="ppaction://noaction"/>
            <a:extLst>
              <a:ext uri="{FF2B5EF4-FFF2-40B4-BE49-F238E27FC236}">
                <a16:creationId xmlns:a16="http://schemas.microsoft.com/office/drawing/2014/main" id="{EF5C913D-EF3C-4117-B356-EF73E4D7A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4"/>
          <a:stretch/>
        </p:blipFill>
        <p:spPr>
          <a:xfrm>
            <a:off x="418338" y="2149202"/>
            <a:ext cx="2688336" cy="2340773"/>
          </a:xfrm>
          <a:prstGeom prst="rect">
            <a:avLst/>
          </a:prstGeom>
        </p:spPr>
      </p:pic>
      <p:pic>
        <p:nvPicPr>
          <p:cNvPr id="5" name="Picture 5">
            <a:hlinkClick r:id="" action="ppaction://noaction"/>
            <a:extLst>
              <a:ext uri="{FF2B5EF4-FFF2-40B4-BE49-F238E27FC236}">
                <a16:creationId xmlns:a16="http://schemas.microsoft.com/office/drawing/2014/main" id="{CEB590DF-8BA3-4F12-AA79-9F02E8BB8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 t="-322" r="33534" b="322"/>
          <a:stretch/>
        </p:blipFill>
        <p:spPr>
          <a:xfrm>
            <a:off x="3260699" y="2149205"/>
            <a:ext cx="2688336" cy="2340768"/>
          </a:xfrm>
          <a:prstGeom prst="rect">
            <a:avLst/>
          </a:prstGeom>
        </p:spPr>
      </p:pic>
      <p:pic>
        <p:nvPicPr>
          <p:cNvPr id="6" name="Picture 6">
            <a:hlinkClick r:id="" action="ppaction://noaction"/>
            <a:extLst>
              <a:ext uri="{FF2B5EF4-FFF2-40B4-BE49-F238E27FC236}">
                <a16:creationId xmlns:a16="http://schemas.microsoft.com/office/drawing/2014/main" id="{452ADF0E-5C53-4292-8A7C-99CEE8D03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8" r="-185"/>
          <a:stretch/>
        </p:blipFill>
        <p:spPr>
          <a:xfrm>
            <a:off x="6103061" y="2149238"/>
            <a:ext cx="2688336" cy="2340701"/>
          </a:xfrm>
          <a:prstGeom prst="rect">
            <a:avLst/>
          </a:prstGeom>
        </p:spPr>
      </p:pic>
      <p:pic>
        <p:nvPicPr>
          <p:cNvPr id="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0E88AF-2177-4F37-9056-874677D2C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3" y="268671"/>
            <a:ext cx="1762508" cy="88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3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1266F5B-BA19-4391-AA4F-FBDFC80F91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" y="221441"/>
            <a:ext cx="1624457" cy="812228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42EA1D49-401B-49B9-9369-C62FF32207E9}"/>
              </a:ext>
            </a:extLst>
          </p:cNvPr>
          <p:cNvSpPr/>
          <p:nvPr/>
        </p:nvSpPr>
        <p:spPr>
          <a:xfrm>
            <a:off x="2433193" y="370470"/>
            <a:ext cx="4862129" cy="4402561"/>
          </a:xfrm>
          <a:prstGeom prst="roundRect">
            <a:avLst/>
          </a:prstGeom>
          <a:solidFill>
            <a:srgbClr val="FBD3D2"/>
          </a:solidFill>
          <a:ln w="12700" cap="flat" cmpd="sng" algn="ctr">
            <a:solidFill>
              <a:srgbClr val="FBD3D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43D3B06-C80C-4C37-B3B7-D63A8AD716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41" y="680710"/>
            <a:ext cx="4259192" cy="24102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35AC9F-481D-469A-9DD4-7DEBE7741E62}"/>
              </a:ext>
            </a:extLst>
          </p:cNvPr>
          <p:cNvSpPr/>
          <p:nvPr/>
        </p:nvSpPr>
        <p:spPr>
          <a:xfrm>
            <a:off x="3358478" y="3456523"/>
            <a:ext cx="682837" cy="59003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94F2F39-5E0E-4813-8EC0-6DE491F28717}"/>
              </a:ext>
            </a:extLst>
          </p:cNvPr>
          <p:cNvSpPr/>
          <p:nvPr/>
        </p:nvSpPr>
        <p:spPr>
          <a:xfrm>
            <a:off x="4997986" y="3456523"/>
            <a:ext cx="682837" cy="59003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140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24466 -0.4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277</Words>
  <Application>Microsoft Office PowerPoint</Application>
  <PresentationFormat>On-screen Show (16:9)</PresentationFormat>
  <Paragraphs>128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Malgun Gothic</vt:lpstr>
      <vt:lpstr>.TMC-Ong Do</vt:lpstr>
      <vt:lpstr>Arial</vt:lpstr>
      <vt:lpstr>Arial Rounded</vt:lpstr>
      <vt:lpstr>Bebas Neue</vt:lpstr>
      <vt:lpstr>Calibri</vt:lpstr>
      <vt:lpstr>Calibri Light</vt:lpstr>
      <vt:lpstr>Fredoka One</vt:lpstr>
      <vt:lpstr>Kids</vt:lpstr>
      <vt:lpstr>Lato Heavy</vt:lpstr>
      <vt:lpstr>Neucha</vt:lpstr>
      <vt:lpstr>Tahoma</vt:lpstr>
      <vt:lpstr>Times New Roman</vt:lpstr>
      <vt:lpstr>Custom Design</vt:lpstr>
      <vt:lpstr>Office 主题</vt:lpstr>
      <vt:lpstr>Default Design</vt:lpstr>
      <vt:lpstr>3_Office Theme</vt:lpstr>
      <vt:lpstr>6_Office Theme</vt:lpstr>
      <vt:lpstr>Children's Day in Brazil by Slidesgo</vt:lpstr>
      <vt:lpstr>1_Children's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162</cp:revision>
  <dcterms:created xsi:type="dcterms:W3CDTF">2014-04-01T16:27:00Z</dcterms:created>
  <dcterms:modified xsi:type="dcterms:W3CDTF">2025-05-13T01:21:37Z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