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63" r:id="rId3"/>
    <p:sldMasterId id="2147483792" r:id="rId4"/>
  </p:sldMasterIdLst>
  <p:notesMasterIdLst>
    <p:notesMasterId r:id="rId14"/>
  </p:notesMasterIdLst>
  <p:sldIdLst>
    <p:sldId id="256" r:id="rId5"/>
    <p:sldId id="636" r:id="rId6"/>
    <p:sldId id="271" r:id="rId7"/>
    <p:sldId id="280" r:id="rId8"/>
    <p:sldId id="274" r:id="rId9"/>
    <p:sldId id="648" r:id="rId10"/>
    <p:sldId id="275" r:id="rId11"/>
    <p:sldId id="267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7BEA0-E735-4F24-8CFD-6539677F00A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45039-BB4E-443C-BD25-4090E75BA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0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25f5ddd5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25f5ddd5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</a:t>
            </a:r>
            <a:r>
              <a:rPr lang="en-US" baseline="0"/>
              <a:t> cô đừng quạo vì sao bảng nó nhỏ nha. Hết diện tích rồi nên k thể to hơn được nữa ạ.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572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Hình</a:t>
            </a:r>
            <a:r>
              <a:rPr lang="en-US" baseline="0"/>
              <a:t> như là hình con chó phải k thầy cô ơi. Mn tự hình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7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46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074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010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9086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994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992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7715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636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4529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49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360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2844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636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137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89236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283607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10342419" y="5070501"/>
            <a:ext cx="2988566" cy="1862133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346932" y="419401"/>
            <a:ext cx="1207166" cy="599867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212918" y="1465169"/>
            <a:ext cx="573200" cy="2993033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11457684" y="534201"/>
            <a:ext cx="521400" cy="4027667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973064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921212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11336434" y="4360810"/>
            <a:ext cx="724466" cy="1945596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10439367" y="5139701"/>
            <a:ext cx="698300" cy="1285900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78033" y="2311253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7" name="Google Shape;1887;p32"/>
          <p:cNvSpPr/>
          <p:nvPr/>
        </p:nvSpPr>
        <p:spPr>
          <a:xfrm>
            <a:off x="11538700" y="719334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8" name="Google Shape;1888;p32"/>
          <p:cNvSpPr/>
          <p:nvPr/>
        </p:nvSpPr>
        <p:spPr>
          <a:xfrm>
            <a:off x="9379664" y="6149085"/>
            <a:ext cx="2988566" cy="70893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9" name="Google Shape;1889;p32"/>
          <p:cNvSpPr/>
          <p:nvPr/>
        </p:nvSpPr>
        <p:spPr>
          <a:xfrm>
            <a:off x="-439268" y="6252531"/>
            <a:ext cx="2547716" cy="605512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0" name="Google Shape;1890;p32"/>
          <p:cNvSpPr/>
          <p:nvPr/>
        </p:nvSpPr>
        <p:spPr>
          <a:xfrm>
            <a:off x="10688484" y="6149068"/>
            <a:ext cx="2987736" cy="70895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11128106" y="2274229"/>
            <a:ext cx="636684" cy="1137184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427214" y="427235"/>
            <a:ext cx="605873" cy="4757657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218416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830011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297777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164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211137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645613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8627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124226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5"/>
          <p:cNvSpPr/>
          <p:nvPr/>
        </p:nvSpPr>
        <p:spPr>
          <a:xfrm>
            <a:off x="8770567" y="3717236"/>
            <a:ext cx="3421392" cy="3140735"/>
          </a:xfrm>
          <a:custGeom>
            <a:avLst/>
            <a:gdLst/>
            <a:ahLst/>
            <a:cxnLst/>
            <a:rect l="l" t="t" r="r" b="b"/>
            <a:pathLst>
              <a:path w="18420" h="16909" extrusionOk="0">
                <a:moveTo>
                  <a:pt x="15404" y="1"/>
                </a:moveTo>
                <a:cubicBezTo>
                  <a:pt x="16436" y="1"/>
                  <a:pt x="17444" y="95"/>
                  <a:pt x="18420" y="274"/>
                </a:cubicBezTo>
                <a:lnTo>
                  <a:pt x="18420" y="16908"/>
                </a:lnTo>
                <a:lnTo>
                  <a:pt x="272" y="16908"/>
                </a:lnTo>
                <a:cubicBezTo>
                  <a:pt x="94" y="16044"/>
                  <a:pt x="1" y="15152"/>
                  <a:pt x="1" y="14239"/>
                </a:cubicBezTo>
                <a:cubicBezTo>
                  <a:pt x="1" y="6376"/>
                  <a:pt x="6897" y="1"/>
                  <a:pt x="154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15"/>
          <p:cNvSpPr txBox="1">
            <a:spLocks noGrp="1"/>
          </p:cNvSpPr>
          <p:nvPr>
            <p:ph type="title"/>
          </p:nvPr>
        </p:nvSpPr>
        <p:spPr>
          <a:xfrm>
            <a:off x="950967" y="976800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12" name="Google Shape;512;p15"/>
          <p:cNvSpPr txBox="1">
            <a:spLocks noGrp="1"/>
          </p:cNvSpPr>
          <p:nvPr>
            <p:ph type="subTitle" idx="1"/>
          </p:nvPr>
        </p:nvSpPr>
        <p:spPr>
          <a:xfrm>
            <a:off x="1244834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5"/>
          <p:cNvSpPr txBox="1">
            <a:spLocks noGrp="1"/>
          </p:cNvSpPr>
          <p:nvPr>
            <p:ph type="subTitle" idx="2"/>
          </p:nvPr>
        </p:nvSpPr>
        <p:spPr>
          <a:xfrm>
            <a:off x="1244834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15"/>
          <p:cNvSpPr txBox="1">
            <a:spLocks noGrp="1"/>
          </p:cNvSpPr>
          <p:nvPr>
            <p:ph type="subTitle" idx="3"/>
          </p:nvPr>
        </p:nvSpPr>
        <p:spPr>
          <a:xfrm>
            <a:off x="4677167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5"/>
          <p:cNvSpPr txBox="1">
            <a:spLocks noGrp="1"/>
          </p:cNvSpPr>
          <p:nvPr>
            <p:ph type="subTitle" idx="4"/>
          </p:nvPr>
        </p:nvSpPr>
        <p:spPr>
          <a:xfrm>
            <a:off x="4677167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5"/>
          <p:cNvSpPr txBox="1">
            <a:spLocks noGrp="1"/>
          </p:cNvSpPr>
          <p:nvPr>
            <p:ph type="subTitle" idx="5"/>
          </p:nvPr>
        </p:nvSpPr>
        <p:spPr>
          <a:xfrm>
            <a:off x="8109500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15"/>
          <p:cNvSpPr txBox="1">
            <a:spLocks noGrp="1"/>
          </p:cNvSpPr>
          <p:nvPr>
            <p:ph type="subTitle" idx="6"/>
          </p:nvPr>
        </p:nvSpPr>
        <p:spPr>
          <a:xfrm>
            <a:off x="8109500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15"/>
          <p:cNvSpPr/>
          <p:nvPr/>
        </p:nvSpPr>
        <p:spPr>
          <a:xfrm>
            <a:off x="392167" y="337535"/>
            <a:ext cx="763842" cy="763599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rgbClr val="FADC7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553107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50967" y="976800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10010735" y="-6"/>
            <a:ext cx="2181250" cy="2181251"/>
          </a:xfrm>
          <a:custGeom>
            <a:avLst/>
            <a:gdLst/>
            <a:ahLst/>
            <a:cxnLst/>
            <a:rect l="l" t="t" r="r" b="b"/>
            <a:pathLst>
              <a:path w="11221" h="11221" extrusionOk="0">
                <a:moveTo>
                  <a:pt x="1" y="1"/>
                </a:moveTo>
                <a:cubicBezTo>
                  <a:pt x="1" y="6197"/>
                  <a:pt x="5024" y="11221"/>
                  <a:pt x="11221" y="11221"/>
                </a:cubicBezTo>
                <a:lnTo>
                  <a:pt x="11221" y="1"/>
                </a:lnTo>
                <a:close/>
              </a:path>
            </a:pathLst>
          </a:custGeom>
          <a:solidFill>
            <a:srgbClr val="F4B08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1" name="Google Shape;31;p4"/>
          <p:cNvGrpSpPr/>
          <p:nvPr/>
        </p:nvGrpSpPr>
        <p:grpSpPr>
          <a:xfrm>
            <a:off x="11173742" y="5936025"/>
            <a:ext cx="663082" cy="658989"/>
            <a:chOff x="2971450" y="3926725"/>
            <a:chExt cx="66825" cy="66425"/>
          </a:xfrm>
        </p:grpSpPr>
        <p:sp>
          <p:nvSpPr>
            <p:cNvPr id="32" name="Google Shape;32;p4"/>
            <p:cNvSpPr/>
            <p:nvPr/>
          </p:nvSpPr>
          <p:spPr>
            <a:xfrm>
              <a:off x="2971450" y="3944350"/>
              <a:ext cx="26900" cy="48800"/>
            </a:xfrm>
            <a:custGeom>
              <a:avLst/>
              <a:gdLst/>
              <a:ahLst/>
              <a:cxnLst/>
              <a:rect l="l" t="t" r="r" b="b"/>
              <a:pathLst>
                <a:path w="1076" h="1952" extrusionOk="0">
                  <a:moveTo>
                    <a:pt x="201" y="330"/>
                  </a:moveTo>
                  <a:cubicBezTo>
                    <a:pt x="229" y="385"/>
                    <a:pt x="275" y="474"/>
                    <a:pt x="341" y="596"/>
                  </a:cubicBezTo>
                  <a:cubicBezTo>
                    <a:pt x="405" y="718"/>
                    <a:pt x="460" y="827"/>
                    <a:pt x="507" y="920"/>
                  </a:cubicBezTo>
                  <a:cubicBezTo>
                    <a:pt x="553" y="1014"/>
                    <a:pt x="589" y="1093"/>
                    <a:pt x="616" y="1158"/>
                  </a:cubicBezTo>
                  <a:cubicBezTo>
                    <a:pt x="642" y="1223"/>
                    <a:pt x="663" y="1268"/>
                    <a:pt x="679" y="1291"/>
                  </a:cubicBezTo>
                  <a:cubicBezTo>
                    <a:pt x="579" y="1324"/>
                    <a:pt x="508" y="1340"/>
                    <a:pt x="465" y="1340"/>
                  </a:cubicBezTo>
                  <a:cubicBezTo>
                    <a:pt x="456" y="1340"/>
                    <a:pt x="448" y="1339"/>
                    <a:pt x="442" y="1338"/>
                  </a:cubicBezTo>
                  <a:cubicBezTo>
                    <a:pt x="389" y="1145"/>
                    <a:pt x="308" y="809"/>
                    <a:pt x="201" y="330"/>
                  </a:cubicBezTo>
                  <a:close/>
                  <a:moveTo>
                    <a:pt x="138" y="0"/>
                  </a:moveTo>
                  <a:cubicBezTo>
                    <a:pt x="123" y="0"/>
                    <a:pt x="107" y="4"/>
                    <a:pt x="92" y="10"/>
                  </a:cubicBezTo>
                  <a:lnTo>
                    <a:pt x="8" y="44"/>
                  </a:lnTo>
                  <a:cubicBezTo>
                    <a:pt x="0" y="89"/>
                    <a:pt x="18" y="178"/>
                    <a:pt x="64" y="312"/>
                  </a:cubicBezTo>
                  <a:cubicBezTo>
                    <a:pt x="85" y="373"/>
                    <a:pt x="97" y="409"/>
                    <a:pt x="100" y="422"/>
                  </a:cubicBezTo>
                  <a:cubicBezTo>
                    <a:pt x="225" y="884"/>
                    <a:pt x="327" y="1370"/>
                    <a:pt x="404" y="1880"/>
                  </a:cubicBezTo>
                  <a:lnTo>
                    <a:pt x="408" y="1906"/>
                  </a:lnTo>
                  <a:cubicBezTo>
                    <a:pt x="417" y="1927"/>
                    <a:pt x="431" y="1941"/>
                    <a:pt x="453" y="1947"/>
                  </a:cubicBezTo>
                  <a:cubicBezTo>
                    <a:pt x="464" y="1950"/>
                    <a:pt x="473" y="1952"/>
                    <a:pt x="483" y="1952"/>
                  </a:cubicBezTo>
                  <a:cubicBezTo>
                    <a:pt x="494" y="1952"/>
                    <a:pt x="505" y="1950"/>
                    <a:pt x="515" y="1945"/>
                  </a:cubicBezTo>
                  <a:cubicBezTo>
                    <a:pt x="555" y="1930"/>
                    <a:pt x="569" y="1885"/>
                    <a:pt x="556" y="1813"/>
                  </a:cubicBezTo>
                  <a:cubicBezTo>
                    <a:pt x="550" y="1778"/>
                    <a:pt x="537" y="1723"/>
                    <a:pt x="516" y="1650"/>
                  </a:cubicBezTo>
                  <a:cubicBezTo>
                    <a:pt x="496" y="1576"/>
                    <a:pt x="481" y="1506"/>
                    <a:pt x="472" y="1441"/>
                  </a:cubicBezTo>
                  <a:lnTo>
                    <a:pt x="733" y="1380"/>
                  </a:lnTo>
                  <a:cubicBezTo>
                    <a:pt x="816" y="1515"/>
                    <a:pt x="872" y="1620"/>
                    <a:pt x="904" y="1696"/>
                  </a:cubicBezTo>
                  <a:cubicBezTo>
                    <a:pt x="918" y="1731"/>
                    <a:pt x="937" y="1751"/>
                    <a:pt x="961" y="1755"/>
                  </a:cubicBezTo>
                  <a:cubicBezTo>
                    <a:pt x="967" y="1756"/>
                    <a:pt x="973" y="1756"/>
                    <a:pt x="979" y="1756"/>
                  </a:cubicBezTo>
                  <a:cubicBezTo>
                    <a:pt x="1000" y="1756"/>
                    <a:pt x="1023" y="1751"/>
                    <a:pt x="1050" y="1740"/>
                  </a:cubicBezTo>
                  <a:cubicBezTo>
                    <a:pt x="1073" y="1717"/>
                    <a:pt x="1076" y="1687"/>
                    <a:pt x="1060" y="1647"/>
                  </a:cubicBezTo>
                  <a:lnTo>
                    <a:pt x="1059" y="1645"/>
                  </a:lnTo>
                  <a:cubicBezTo>
                    <a:pt x="1049" y="1619"/>
                    <a:pt x="1018" y="1567"/>
                    <a:pt x="968" y="1489"/>
                  </a:cubicBezTo>
                  <a:cubicBezTo>
                    <a:pt x="918" y="1411"/>
                    <a:pt x="888" y="1361"/>
                    <a:pt x="879" y="1339"/>
                  </a:cubicBezTo>
                  <a:lnTo>
                    <a:pt x="786" y="1185"/>
                  </a:lnTo>
                  <a:cubicBezTo>
                    <a:pt x="738" y="1068"/>
                    <a:pt x="643" y="882"/>
                    <a:pt x="500" y="628"/>
                  </a:cubicBezTo>
                  <a:cubicBezTo>
                    <a:pt x="358" y="374"/>
                    <a:pt x="259" y="180"/>
                    <a:pt x="204" y="44"/>
                  </a:cubicBezTo>
                  <a:cubicBezTo>
                    <a:pt x="195" y="21"/>
                    <a:pt x="179" y="8"/>
                    <a:pt x="158" y="3"/>
                  </a:cubicBezTo>
                  <a:cubicBezTo>
                    <a:pt x="151" y="1"/>
                    <a:pt x="145" y="0"/>
                    <a:pt x="138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2989275" y="3936675"/>
              <a:ext cx="25075" cy="46950"/>
            </a:xfrm>
            <a:custGeom>
              <a:avLst/>
              <a:gdLst/>
              <a:ahLst/>
              <a:cxnLst/>
              <a:rect l="l" t="t" r="r" b="b"/>
              <a:pathLst>
                <a:path w="1003" h="1878" extrusionOk="0">
                  <a:moveTo>
                    <a:pt x="204" y="115"/>
                  </a:moveTo>
                  <a:cubicBezTo>
                    <a:pt x="271" y="115"/>
                    <a:pt x="346" y="218"/>
                    <a:pt x="430" y="424"/>
                  </a:cubicBezTo>
                  <a:cubicBezTo>
                    <a:pt x="521" y="647"/>
                    <a:pt x="523" y="778"/>
                    <a:pt x="437" y="815"/>
                  </a:cubicBezTo>
                  <a:lnTo>
                    <a:pt x="275" y="417"/>
                  </a:lnTo>
                  <a:cubicBezTo>
                    <a:pt x="215" y="270"/>
                    <a:pt x="186" y="171"/>
                    <a:pt x="187" y="117"/>
                  </a:cubicBezTo>
                  <a:cubicBezTo>
                    <a:pt x="193" y="116"/>
                    <a:pt x="199" y="115"/>
                    <a:pt x="204" y="115"/>
                  </a:cubicBezTo>
                  <a:close/>
                  <a:moveTo>
                    <a:pt x="525" y="969"/>
                  </a:moveTo>
                  <a:cubicBezTo>
                    <a:pt x="574" y="969"/>
                    <a:pt x="622" y="998"/>
                    <a:pt x="671" y="1057"/>
                  </a:cubicBezTo>
                  <a:cubicBezTo>
                    <a:pt x="694" y="1084"/>
                    <a:pt x="716" y="1117"/>
                    <a:pt x="740" y="1156"/>
                  </a:cubicBezTo>
                  <a:cubicBezTo>
                    <a:pt x="764" y="1196"/>
                    <a:pt x="781" y="1230"/>
                    <a:pt x="794" y="1258"/>
                  </a:cubicBezTo>
                  <a:cubicBezTo>
                    <a:pt x="807" y="1286"/>
                    <a:pt x="824" y="1325"/>
                    <a:pt x="844" y="1374"/>
                  </a:cubicBezTo>
                  <a:cubicBezTo>
                    <a:pt x="864" y="1423"/>
                    <a:pt x="872" y="1482"/>
                    <a:pt x="867" y="1550"/>
                  </a:cubicBezTo>
                  <a:cubicBezTo>
                    <a:pt x="862" y="1619"/>
                    <a:pt x="835" y="1672"/>
                    <a:pt x="785" y="1708"/>
                  </a:cubicBezTo>
                  <a:lnTo>
                    <a:pt x="737" y="1588"/>
                  </a:lnTo>
                  <a:lnTo>
                    <a:pt x="729" y="1576"/>
                  </a:lnTo>
                  <a:lnTo>
                    <a:pt x="659" y="1380"/>
                  </a:lnTo>
                  <a:cubicBezTo>
                    <a:pt x="596" y="1225"/>
                    <a:pt x="544" y="1088"/>
                    <a:pt x="504" y="970"/>
                  </a:cubicBezTo>
                  <a:cubicBezTo>
                    <a:pt x="511" y="969"/>
                    <a:pt x="518" y="969"/>
                    <a:pt x="525" y="969"/>
                  </a:cubicBezTo>
                  <a:close/>
                  <a:moveTo>
                    <a:pt x="172" y="0"/>
                  </a:moveTo>
                  <a:cubicBezTo>
                    <a:pt x="137" y="0"/>
                    <a:pt x="104" y="7"/>
                    <a:pt x="73" y="19"/>
                  </a:cubicBezTo>
                  <a:cubicBezTo>
                    <a:pt x="28" y="37"/>
                    <a:pt x="5" y="60"/>
                    <a:pt x="2" y="86"/>
                  </a:cubicBezTo>
                  <a:cubicBezTo>
                    <a:pt x="0" y="112"/>
                    <a:pt x="7" y="144"/>
                    <a:pt x="22" y="181"/>
                  </a:cubicBezTo>
                  <a:lnTo>
                    <a:pt x="28" y="196"/>
                  </a:lnTo>
                  <a:lnTo>
                    <a:pt x="98" y="329"/>
                  </a:lnTo>
                  <a:lnTo>
                    <a:pt x="433" y="1181"/>
                  </a:lnTo>
                  <a:lnTo>
                    <a:pt x="640" y="1761"/>
                  </a:lnTo>
                  <a:cubicBezTo>
                    <a:pt x="655" y="1796"/>
                    <a:pt x="672" y="1825"/>
                    <a:pt x="689" y="1848"/>
                  </a:cubicBezTo>
                  <a:cubicBezTo>
                    <a:pt x="704" y="1867"/>
                    <a:pt x="722" y="1877"/>
                    <a:pt x="743" y="1877"/>
                  </a:cubicBezTo>
                  <a:cubicBezTo>
                    <a:pt x="753" y="1877"/>
                    <a:pt x="764" y="1875"/>
                    <a:pt x="775" y="1871"/>
                  </a:cubicBezTo>
                  <a:cubicBezTo>
                    <a:pt x="877" y="1829"/>
                    <a:pt x="944" y="1762"/>
                    <a:pt x="977" y="1669"/>
                  </a:cubicBezTo>
                  <a:cubicBezTo>
                    <a:pt x="991" y="1627"/>
                    <a:pt x="1000" y="1580"/>
                    <a:pt x="1002" y="1530"/>
                  </a:cubicBezTo>
                  <a:cubicBezTo>
                    <a:pt x="1003" y="1480"/>
                    <a:pt x="998" y="1429"/>
                    <a:pt x="987" y="1379"/>
                  </a:cubicBezTo>
                  <a:cubicBezTo>
                    <a:pt x="976" y="1328"/>
                    <a:pt x="960" y="1280"/>
                    <a:pt x="940" y="1231"/>
                  </a:cubicBezTo>
                  <a:cubicBezTo>
                    <a:pt x="920" y="1182"/>
                    <a:pt x="902" y="1141"/>
                    <a:pt x="886" y="1107"/>
                  </a:cubicBezTo>
                  <a:cubicBezTo>
                    <a:pt x="813" y="956"/>
                    <a:pt x="731" y="862"/>
                    <a:pt x="640" y="821"/>
                  </a:cubicBezTo>
                  <a:cubicBezTo>
                    <a:pt x="654" y="750"/>
                    <a:pt x="654" y="680"/>
                    <a:pt x="644" y="608"/>
                  </a:cubicBezTo>
                  <a:cubicBezTo>
                    <a:pt x="633" y="537"/>
                    <a:pt x="605" y="446"/>
                    <a:pt x="559" y="335"/>
                  </a:cubicBezTo>
                  <a:cubicBezTo>
                    <a:pt x="514" y="223"/>
                    <a:pt x="448" y="134"/>
                    <a:pt x="364" y="67"/>
                  </a:cubicBezTo>
                  <a:cubicBezTo>
                    <a:pt x="321" y="33"/>
                    <a:pt x="273" y="12"/>
                    <a:pt x="220" y="4"/>
                  </a:cubicBezTo>
                  <a:cubicBezTo>
                    <a:pt x="203" y="2"/>
                    <a:pt x="188" y="0"/>
                    <a:pt x="172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011375" y="3926725"/>
              <a:ext cx="26900" cy="47075"/>
            </a:xfrm>
            <a:custGeom>
              <a:avLst/>
              <a:gdLst/>
              <a:ahLst/>
              <a:cxnLst/>
              <a:rect l="l" t="t" r="r" b="b"/>
              <a:pathLst>
                <a:path w="1076" h="1883" extrusionOk="0">
                  <a:moveTo>
                    <a:pt x="301" y="0"/>
                  </a:moveTo>
                  <a:cubicBezTo>
                    <a:pt x="289" y="0"/>
                    <a:pt x="276" y="3"/>
                    <a:pt x="261" y="9"/>
                  </a:cubicBezTo>
                  <a:cubicBezTo>
                    <a:pt x="155" y="53"/>
                    <a:pt x="80" y="123"/>
                    <a:pt x="37" y="219"/>
                  </a:cubicBezTo>
                  <a:cubicBezTo>
                    <a:pt x="5" y="289"/>
                    <a:pt x="1" y="394"/>
                    <a:pt x="24" y="533"/>
                  </a:cubicBezTo>
                  <a:cubicBezTo>
                    <a:pt x="41" y="646"/>
                    <a:pt x="103" y="833"/>
                    <a:pt x="211" y="1096"/>
                  </a:cubicBezTo>
                  <a:lnTo>
                    <a:pt x="237" y="1161"/>
                  </a:lnTo>
                  <a:lnTo>
                    <a:pt x="301" y="1317"/>
                  </a:lnTo>
                  <a:cubicBezTo>
                    <a:pt x="441" y="1659"/>
                    <a:pt x="581" y="1846"/>
                    <a:pt x="722" y="1878"/>
                  </a:cubicBezTo>
                  <a:cubicBezTo>
                    <a:pt x="736" y="1881"/>
                    <a:pt x="753" y="1883"/>
                    <a:pt x="772" y="1883"/>
                  </a:cubicBezTo>
                  <a:cubicBezTo>
                    <a:pt x="789" y="1883"/>
                    <a:pt x="808" y="1882"/>
                    <a:pt x="829" y="1879"/>
                  </a:cubicBezTo>
                  <a:cubicBezTo>
                    <a:pt x="875" y="1875"/>
                    <a:pt x="916" y="1864"/>
                    <a:pt x="953" y="1850"/>
                  </a:cubicBezTo>
                  <a:cubicBezTo>
                    <a:pt x="1044" y="1813"/>
                    <a:pt x="1076" y="1759"/>
                    <a:pt x="1047" y="1688"/>
                  </a:cubicBezTo>
                  <a:cubicBezTo>
                    <a:pt x="1038" y="1668"/>
                    <a:pt x="1025" y="1657"/>
                    <a:pt x="1006" y="1653"/>
                  </a:cubicBezTo>
                  <a:cubicBezTo>
                    <a:pt x="1000" y="1652"/>
                    <a:pt x="995" y="1652"/>
                    <a:pt x="989" y="1652"/>
                  </a:cubicBezTo>
                  <a:cubicBezTo>
                    <a:pt x="975" y="1652"/>
                    <a:pt x="961" y="1655"/>
                    <a:pt x="947" y="1660"/>
                  </a:cubicBezTo>
                  <a:cubicBezTo>
                    <a:pt x="938" y="1682"/>
                    <a:pt x="923" y="1698"/>
                    <a:pt x="904" y="1705"/>
                  </a:cubicBezTo>
                  <a:cubicBezTo>
                    <a:pt x="875" y="1717"/>
                    <a:pt x="847" y="1723"/>
                    <a:pt x="819" y="1723"/>
                  </a:cubicBezTo>
                  <a:cubicBezTo>
                    <a:pt x="791" y="1723"/>
                    <a:pt x="764" y="1717"/>
                    <a:pt x="738" y="1705"/>
                  </a:cubicBezTo>
                  <a:cubicBezTo>
                    <a:pt x="715" y="1696"/>
                    <a:pt x="692" y="1680"/>
                    <a:pt x="671" y="1659"/>
                  </a:cubicBezTo>
                  <a:cubicBezTo>
                    <a:pt x="648" y="1638"/>
                    <a:pt x="624" y="1609"/>
                    <a:pt x="596" y="1572"/>
                  </a:cubicBezTo>
                  <a:cubicBezTo>
                    <a:pt x="568" y="1534"/>
                    <a:pt x="531" y="1461"/>
                    <a:pt x="486" y="1353"/>
                  </a:cubicBezTo>
                  <a:lnTo>
                    <a:pt x="287" y="832"/>
                  </a:lnTo>
                  <a:lnTo>
                    <a:pt x="282" y="819"/>
                  </a:lnTo>
                  <a:cubicBezTo>
                    <a:pt x="247" y="735"/>
                    <a:pt x="214" y="624"/>
                    <a:pt x="182" y="487"/>
                  </a:cubicBezTo>
                  <a:cubicBezTo>
                    <a:pt x="166" y="414"/>
                    <a:pt x="160" y="350"/>
                    <a:pt x="165" y="292"/>
                  </a:cubicBezTo>
                  <a:cubicBezTo>
                    <a:pt x="171" y="235"/>
                    <a:pt x="191" y="199"/>
                    <a:pt x="224" y="185"/>
                  </a:cubicBezTo>
                  <a:lnTo>
                    <a:pt x="341" y="138"/>
                  </a:lnTo>
                  <a:cubicBezTo>
                    <a:pt x="356" y="131"/>
                    <a:pt x="366" y="118"/>
                    <a:pt x="369" y="100"/>
                  </a:cubicBezTo>
                  <a:cubicBezTo>
                    <a:pt x="374" y="81"/>
                    <a:pt x="372" y="63"/>
                    <a:pt x="365" y="45"/>
                  </a:cubicBezTo>
                  <a:cubicBezTo>
                    <a:pt x="357" y="26"/>
                    <a:pt x="345" y="13"/>
                    <a:pt x="327" y="5"/>
                  </a:cubicBezTo>
                  <a:cubicBezTo>
                    <a:pt x="319" y="2"/>
                    <a:pt x="310" y="0"/>
                    <a:pt x="301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950967" y="1913067"/>
            <a:ext cx="10290000" cy="42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396939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3"/>
            </a:lvl1pPr>
            <a:lvl2pPr marL="1216152" lvl="1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2pPr>
            <a:lvl3pPr marL="1824228" lvl="2" indent="-396939">
              <a:spcBef>
                <a:spcPts val="2128"/>
              </a:spcBef>
              <a:spcAft>
                <a:spcPts val="0"/>
              </a:spcAft>
              <a:buSzPts val="1100"/>
              <a:buChar char="■"/>
              <a:defRPr sz="1463"/>
            </a:lvl3pPr>
            <a:lvl4pPr marL="2432304" lvl="3" indent="-396939">
              <a:spcBef>
                <a:spcPts val="2128"/>
              </a:spcBef>
              <a:spcAft>
                <a:spcPts val="0"/>
              </a:spcAft>
              <a:buSzPts val="1100"/>
              <a:buChar char="●"/>
              <a:defRPr sz="1463"/>
            </a:lvl4pPr>
            <a:lvl5pPr marL="3040380" lvl="4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5pPr>
            <a:lvl6pPr marL="3648456" lvl="5" indent="-396939">
              <a:spcBef>
                <a:spcPts val="2128"/>
              </a:spcBef>
              <a:spcAft>
                <a:spcPts val="0"/>
              </a:spcAft>
              <a:buSzPts val="1100"/>
              <a:buChar char="■"/>
              <a:defRPr sz="1463"/>
            </a:lvl6pPr>
            <a:lvl7pPr marL="4256532" lvl="6" indent="-396939">
              <a:spcBef>
                <a:spcPts val="2128"/>
              </a:spcBef>
              <a:spcAft>
                <a:spcPts val="0"/>
              </a:spcAft>
              <a:buSzPts val="1100"/>
              <a:buChar char="●"/>
              <a:defRPr sz="1463"/>
            </a:lvl7pPr>
            <a:lvl8pPr marL="4864608" lvl="7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8pPr>
            <a:lvl9pPr marL="5472684" lvl="8" indent="-396939">
              <a:spcBef>
                <a:spcPts val="2128"/>
              </a:spcBef>
              <a:spcAft>
                <a:spcPts val="2128"/>
              </a:spcAft>
              <a:buSzPts val="1100"/>
              <a:buChar char="■"/>
              <a:defRPr sz="146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28991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3"/>
          <p:cNvSpPr/>
          <p:nvPr/>
        </p:nvSpPr>
        <p:spPr>
          <a:xfrm rot="-5400000" flipH="1">
            <a:off x="11106224" y="100690"/>
            <a:ext cx="2453960" cy="2252594"/>
          </a:xfrm>
          <a:custGeom>
            <a:avLst/>
            <a:gdLst/>
            <a:ahLst/>
            <a:cxnLst/>
            <a:rect l="l" t="t" r="r" b="b"/>
            <a:pathLst>
              <a:path w="14051" h="12898" extrusionOk="0">
                <a:moveTo>
                  <a:pt x="2302" y="1"/>
                </a:moveTo>
                <a:cubicBezTo>
                  <a:pt x="1514" y="1"/>
                  <a:pt x="745" y="72"/>
                  <a:pt x="1" y="209"/>
                </a:cubicBezTo>
                <a:lnTo>
                  <a:pt x="1" y="12898"/>
                </a:lnTo>
                <a:lnTo>
                  <a:pt x="13844" y="12898"/>
                </a:lnTo>
                <a:cubicBezTo>
                  <a:pt x="13980" y="12238"/>
                  <a:pt x="14050" y="11557"/>
                  <a:pt x="14050" y="10862"/>
                </a:cubicBezTo>
                <a:cubicBezTo>
                  <a:pt x="14050" y="4863"/>
                  <a:pt x="8790" y="1"/>
                  <a:pt x="23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6" name="Google Shape;886;p23"/>
          <p:cNvSpPr/>
          <p:nvPr/>
        </p:nvSpPr>
        <p:spPr>
          <a:xfrm flipH="1">
            <a:off x="-16" y="5787132"/>
            <a:ext cx="2512397" cy="2511597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7" name="Google Shape;887;p23"/>
          <p:cNvSpPr txBox="1">
            <a:spLocks noGrp="1"/>
          </p:cNvSpPr>
          <p:nvPr>
            <p:ph type="title"/>
          </p:nvPr>
        </p:nvSpPr>
        <p:spPr>
          <a:xfrm>
            <a:off x="6845584" y="2434433"/>
            <a:ext cx="36896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88" name="Google Shape;888;p23"/>
          <p:cNvSpPr txBox="1">
            <a:spLocks noGrp="1"/>
          </p:cNvSpPr>
          <p:nvPr>
            <p:ph type="subTitle" idx="1"/>
          </p:nvPr>
        </p:nvSpPr>
        <p:spPr>
          <a:xfrm>
            <a:off x="6762984" y="3585967"/>
            <a:ext cx="3854800" cy="17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779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11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448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5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6762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96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100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4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551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90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75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305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918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4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37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55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09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40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17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283028" y="365125"/>
            <a:ext cx="11625943" cy="6220732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77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52027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3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8450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8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11" Type="http://schemas.openxmlformats.org/officeDocument/2006/relationships/image" Target="../media/image20.png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0;p7"/>
          <p:cNvSpPr txBox="1"/>
          <p:nvPr/>
        </p:nvSpPr>
        <p:spPr>
          <a:xfrm>
            <a:off x="3105947" y="1735035"/>
            <a:ext cx="7023272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 w="22225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kumimoji="0" lang="en-US" sz="44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23: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 w="22225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Bảng</a:t>
            </a:r>
            <a:r>
              <a:rPr kumimoji="0" lang="en-US" sz="44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 w="22225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kumimoji="0" lang="en-US" sz="44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 w="22225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kumimoji="0" lang="en-US" sz="44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t</a:t>
            </a:r>
            <a:r>
              <a:rPr lang="en-US" sz="4400" b="1" kern="0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ừ 1 </a:t>
            </a:r>
            <a:r>
              <a:rPr lang="en-US" sz="4400" b="1" kern="0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4400" b="1" kern="0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100</a:t>
            </a:r>
            <a:endParaRPr kumimoji="0" lang="en-US" sz="4400" b="1" i="0" u="none" strike="noStrike" kern="0" cap="none" spc="0" normalizeH="0" baseline="0" noProof="0" dirty="0">
              <a:ln w="22225">
                <a:noFill/>
                <a:prstDash val="solid"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52"/>
          <p:cNvSpPr/>
          <p:nvPr/>
        </p:nvSpPr>
        <p:spPr>
          <a:xfrm>
            <a:off x="-629075" y="1095041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1543B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DF977D-B307-A2AD-EDC7-21C43FE0B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07" y="4412691"/>
            <a:ext cx="1627652" cy="24453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212ECB-AF93-07F1-C436-968C5F2FFE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294" y="1268761"/>
            <a:ext cx="6751413" cy="33842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ular Callout 2">
            <a:extLst>
              <a:ext uri="{FF2B5EF4-FFF2-40B4-BE49-F238E27FC236}">
                <a16:creationId xmlns:a16="http://schemas.microsoft.com/office/drawing/2014/main" id="{632A591D-F66D-CA84-5F3E-50D716B4CD3D}"/>
              </a:ext>
            </a:extLst>
          </p:cNvPr>
          <p:cNvSpPr/>
          <p:nvPr/>
        </p:nvSpPr>
        <p:spPr>
          <a:xfrm>
            <a:off x="6251576" y="1140635"/>
            <a:ext cx="4381500" cy="1020064"/>
          </a:xfrm>
          <a:prstGeom prst="wedgeRoundRectCallout">
            <a:avLst>
              <a:gd name="adj1" fmla="val 48959"/>
              <a:gd name="adj2" fmla="val 98259"/>
              <a:gd name="adj3" fmla="val 16667"/>
            </a:avLst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 tất cả bao nhiêu quả cà chua?</a:t>
            </a:r>
          </a:p>
        </p:txBody>
      </p:sp>
      <p:pic>
        <p:nvPicPr>
          <p:cNvPr id="30" name="Picture 5">
            <a:extLst>
              <a:ext uri="{FF2B5EF4-FFF2-40B4-BE49-F238E27FC236}">
                <a16:creationId xmlns:a16="http://schemas.microsoft.com/office/drawing/2014/main" id="{40608ABC-40A4-B474-0BCF-0C9582E42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3705225"/>
            <a:ext cx="1430867" cy="70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96B05A96-258E-D298-5F60-C61B6078D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6" y="4454525"/>
            <a:ext cx="1153583" cy="109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id="{AD0720E8-DCE7-D23B-F32D-8B98EEEA4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58" y="2099762"/>
            <a:ext cx="3909484" cy="346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8">
            <a:extLst>
              <a:ext uri="{FF2B5EF4-FFF2-40B4-BE49-F238E27FC236}">
                <a16:creationId xmlns:a16="http://schemas.microsoft.com/office/drawing/2014/main" id="{3F0B8891-A4C6-01AF-5E32-4A08A1515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76" y="1639054"/>
            <a:ext cx="25273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764CA33-83D4-C95A-838C-BE14220D4FB4}"/>
              </a:ext>
            </a:extLst>
          </p:cNvPr>
          <p:cNvSpPr txBox="1"/>
          <p:nvPr/>
        </p:nvSpPr>
        <p:spPr>
          <a:xfrm>
            <a:off x="1328208" y="5876274"/>
            <a:ext cx="7315200" cy="6667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 bao nhiêu quả cà chua?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DF20DE-3B03-6FED-032F-0D7D415A96EC}"/>
              </a:ext>
            </a:extLst>
          </p:cNvPr>
          <p:cNvSpPr txBox="1"/>
          <p:nvPr/>
        </p:nvSpPr>
        <p:spPr>
          <a:xfrm>
            <a:off x="1328208" y="5876274"/>
            <a:ext cx="7315200" cy="666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 thêm bao nhiêu quả cà chua?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4324C8-37A2-8805-79BC-3C930F6294AE}"/>
              </a:ext>
            </a:extLst>
          </p:cNvPr>
          <p:cNvSpPr txBox="1"/>
          <p:nvPr/>
        </p:nvSpPr>
        <p:spPr>
          <a:xfrm>
            <a:off x="892175" y="5876274"/>
            <a:ext cx="9609667" cy="6667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 bao nhiêu quả cà chua được thêm vào?</a:t>
            </a:r>
          </a:p>
        </p:txBody>
      </p:sp>
      <p:sp>
        <p:nvSpPr>
          <p:cNvPr id="42" name="Down Arrow 4">
            <a:extLst>
              <a:ext uri="{FF2B5EF4-FFF2-40B4-BE49-F238E27FC236}">
                <a16:creationId xmlns:a16="http://schemas.microsoft.com/office/drawing/2014/main" id="{9A7D9D88-70DE-9E78-DDD8-E48F87A15BE6}"/>
              </a:ext>
            </a:extLst>
          </p:cNvPr>
          <p:cNvSpPr/>
          <p:nvPr/>
        </p:nvSpPr>
        <p:spPr>
          <a:xfrm>
            <a:off x="5869484" y="3000002"/>
            <a:ext cx="349316" cy="70522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B00A11-B553-1B68-9CE5-4AB2F5817698}"/>
              </a:ext>
            </a:extLst>
          </p:cNvPr>
          <p:cNvSpPr txBox="1"/>
          <p:nvPr/>
        </p:nvSpPr>
        <p:spPr>
          <a:xfrm>
            <a:off x="6789208" y="2798124"/>
            <a:ext cx="386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99 thêm 1 là 100</a:t>
            </a:r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77044006-AD8F-2E3C-67E5-D1024E9BFE25}"/>
              </a:ext>
            </a:extLst>
          </p:cNvPr>
          <p:cNvSpPr/>
          <p:nvPr/>
        </p:nvSpPr>
        <p:spPr>
          <a:xfrm>
            <a:off x="6975475" y="3632955"/>
            <a:ext cx="4064000" cy="16777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 đọc là một trăm</a:t>
            </a:r>
          </a:p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 gồm 10 chục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019C2F4-9551-3685-883F-1D661EC5B3D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5759" y="361950"/>
            <a:ext cx="3278109" cy="16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35" grpId="0" animBg="1"/>
      <p:bldP spid="36" grpId="0" animBg="1"/>
      <p:bldP spid="42" grpId="0" animBg="1"/>
      <p:bldP spid="42" grpId="1" animBg="1"/>
      <p:bldP spid="42" grpId="2" animBg="1"/>
      <p:bldP spid="43" grpId="0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DD6FFB-AE7B-21E3-F169-D65AA61C5BA5}"/>
              </a:ext>
            </a:extLst>
          </p:cNvPr>
          <p:cNvGraphicFramePr>
            <a:graphicFrameLocks noGrp="1"/>
          </p:cNvGraphicFramePr>
          <p:nvPr/>
        </p:nvGraphicFramePr>
        <p:xfrm>
          <a:off x="2641600" y="381000"/>
          <a:ext cx="92456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B1935096-C15E-3FFB-FA27-754692E9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932392"/>
            <a:ext cx="1828800" cy="3352800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thiếu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100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D9527D-017C-96CD-9270-84D2F29AAF2C}"/>
              </a:ext>
            </a:extLst>
          </p:cNvPr>
          <p:cNvSpPr/>
          <p:nvPr/>
        </p:nvSpPr>
        <p:spPr>
          <a:xfrm>
            <a:off x="89642" y="603250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21EAE1-2EF4-3050-A77E-B99712FA1AB1}"/>
              </a:ext>
            </a:extLst>
          </p:cNvPr>
          <p:cNvGrpSpPr/>
          <p:nvPr/>
        </p:nvGrpSpPr>
        <p:grpSpPr>
          <a:xfrm>
            <a:off x="7315200" y="990601"/>
            <a:ext cx="843808" cy="640343"/>
            <a:chOff x="593638" y="2994597"/>
            <a:chExt cx="632856" cy="48025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E3C433B-DC41-4F99-5F5D-6F6E56998EE1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1219170"/>
              <a:endPara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78984A7-435E-7961-6631-86E1074C4F3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F94C2B6-2D40-22EC-8C95-C0F0F6069313}"/>
              </a:ext>
            </a:extLst>
          </p:cNvPr>
          <p:cNvGrpSpPr/>
          <p:nvPr/>
        </p:nvGrpSpPr>
        <p:grpSpPr>
          <a:xfrm>
            <a:off x="11074400" y="969628"/>
            <a:ext cx="843808" cy="640343"/>
            <a:chOff x="593638" y="2994597"/>
            <a:chExt cx="632856" cy="48025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3D4D78-5A84-49FA-9276-D0BDCB7A7203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1219170"/>
              <a:endPara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F682B1-908F-9D36-3C2A-4336094DF8B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E2B831-40AA-4730-AE07-559517EF364B}"/>
              </a:ext>
            </a:extLst>
          </p:cNvPr>
          <p:cNvGrpSpPr/>
          <p:nvPr/>
        </p:nvGrpSpPr>
        <p:grpSpPr>
          <a:xfrm>
            <a:off x="8294475" y="1585181"/>
            <a:ext cx="843808" cy="640343"/>
            <a:chOff x="593638" y="2994597"/>
            <a:chExt cx="632856" cy="48025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AD2A1D-7A9F-24DE-14A0-ECB2C87B779C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1219170"/>
              <a:endPara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9892E9-BA76-1255-1631-F6C77E60E30F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27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F771C3-5B81-EBA7-733B-40CA8B755FD4}"/>
              </a:ext>
            </a:extLst>
          </p:cNvPr>
          <p:cNvGrpSpPr/>
          <p:nvPr/>
        </p:nvGrpSpPr>
        <p:grpSpPr>
          <a:xfrm>
            <a:off x="10145925" y="1606154"/>
            <a:ext cx="843808" cy="640343"/>
            <a:chOff x="593638" y="2994597"/>
            <a:chExt cx="632856" cy="48025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EDF14F-1B38-6894-BFCA-D24001704994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1219170"/>
              <a:endPara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5171EF-070E-7B8E-5C4C-6B03E5887610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29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7551CE-C26B-9DEA-C9B1-7044B8AEFA90}"/>
              </a:ext>
            </a:extLst>
          </p:cNvPr>
          <p:cNvGrpSpPr/>
          <p:nvPr/>
        </p:nvGrpSpPr>
        <p:grpSpPr>
          <a:xfrm>
            <a:off x="5520267" y="2183801"/>
            <a:ext cx="843808" cy="640343"/>
            <a:chOff x="593638" y="2994597"/>
            <a:chExt cx="632856" cy="48025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EED64E6-32A1-28B5-44E2-B88590556CF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1219170"/>
              <a:endPara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B19C89-F1D3-8C52-4D6D-A1949758E70D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6538D0-FA10-E3A6-4931-E8942354D31D}"/>
              </a:ext>
            </a:extLst>
          </p:cNvPr>
          <p:cNvGrpSpPr/>
          <p:nvPr/>
        </p:nvGrpSpPr>
        <p:grpSpPr>
          <a:xfrm>
            <a:off x="8311408" y="2213628"/>
            <a:ext cx="843808" cy="640343"/>
            <a:chOff x="593638" y="2994597"/>
            <a:chExt cx="632856" cy="48025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9A6627-74AE-2180-F502-BBE07BACA59A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1219170"/>
              <a:endPara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0CAD98C-7E20-ADF2-E07E-F22FE576DA67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A59FBB7-F043-C627-E676-2884287FC4ED}"/>
              </a:ext>
            </a:extLst>
          </p:cNvPr>
          <p:cNvGrpSpPr/>
          <p:nvPr/>
        </p:nvGrpSpPr>
        <p:grpSpPr>
          <a:xfrm>
            <a:off x="4619941" y="2799354"/>
            <a:ext cx="843808" cy="640343"/>
            <a:chOff x="593638" y="2994597"/>
            <a:chExt cx="632856" cy="48025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A7C48B4-4161-4B14-132A-8CA85824B07D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1219170"/>
              <a:endPara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6BE671-ECCA-350A-36D3-AAC8C11A4B32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7415127-FF90-B2FD-1188-FDA3875F9978}"/>
              </a:ext>
            </a:extLst>
          </p:cNvPr>
          <p:cNvGrpSpPr/>
          <p:nvPr/>
        </p:nvGrpSpPr>
        <p:grpSpPr>
          <a:xfrm>
            <a:off x="9206016" y="2816336"/>
            <a:ext cx="843808" cy="640343"/>
            <a:chOff x="593638" y="2994597"/>
            <a:chExt cx="632856" cy="48025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7C9974D-6DCA-7F37-7A68-1FFF9280F15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1219170"/>
              <a:endPara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DA550ED-4B36-BE73-4F76-08A3BABC4513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1FCD98E-314C-9060-247B-894B9FF2EAEC}"/>
              </a:ext>
            </a:extLst>
          </p:cNvPr>
          <p:cNvGrpSpPr/>
          <p:nvPr/>
        </p:nvGrpSpPr>
        <p:grpSpPr>
          <a:xfrm>
            <a:off x="5508491" y="3431889"/>
            <a:ext cx="843808" cy="640343"/>
            <a:chOff x="593638" y="2994597"/>
            <a:chExt cx="632856" cy="48025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E37C5C-82E7-8C9E-618C-F7852746F3EF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1219170"/>
              <a:endPara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D3F6C69-2108-CE6B-6F52-27DB1AC07BD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54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9D1FB75-9ED5-23A6-45EF-02E458179C1D}"/>
              </a:ext>
            </a:extLst>
          </p:cNvPr>
          <p:cNvGrpSpPr/>
          <p:nvPr/>
        </p:nvGrpSpPr>
        <p:grpSpPr>
          <a:xfrm>
            <a:off x="8277541" y="3433680"/>
            <a:ext cx="843808" cy="640343"/>
            <a:chOff x="593638" y="2994597"/>
            <a:chExt cx="632856" cy="48025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C0DF6B-450B-810C-7318-1698408E039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1219170"/>
              <a:endPara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0940C56-4766-6664-342B-0132AABC758A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57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1CB0580-859D-86D5-1530-D89894671C16}"/>
              </a:ext>
            </a:extLst>
          </p:cNvPr>
          <p:cNvGrpSpPr/>
          <p:nvPr/>
        </p:nvGrpSpPr>
        <p:grpSpPr>
          <a:xfrm>
            <a:off x="4581445" y="4039933"/>
            <a:ext cx="843808" cy="640343"/>
            <a:chOff x="593638" y="2994597"/>
            <a:chExt cx="632856" cy="480257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5C88F53-0818-F665-E177-C76ED7A8445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1219170"/>
              <a:endPara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858BD79-F1B1-D0D2-E212-90902D400DA8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63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E66A43C-19B1-B40A-C0C2-1AFECEAC8229}"/>
              </a:ext>
            </a:extLst>
          </p:cNvPr>
          <p:cNvGrpSpPr/>
          <p:nvPr/>
        </p:nvGrpSpPr>
        <p:grpSpPr>
          <a:xfrm>
            <a:off x="5525424" y="4035893"/>
            <a:ext cx="843808" cy="640343"/>
            <a:chOff x="593638" y="2994597"/>
            <a:chExt cx="632856" cy="48025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6B96D9F-7C73-5751-56AC-7FCA996AD5CE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1219170"/>
              <a:endPara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F02A709-A374-2B14-034D-C1DDD09DE4BB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64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E406ED3-6F7E-9F36-2389-5EA9C1CF1356}"/>
              </a:ext>
            </a:extLst>
          </p:cNvPr>
          <p:cNvGrpSpPr/>
          <p:nvPr/>
        </p:nvGrpSpPr>
        <p:grpSpPr>
          <a:xfrm>
            <a:off x="3737637" y="4651446"/>
            <a:ext cx="843808" cy="640343"/>
            <a:chOff x="593638" y="2994597"/>
            <a:chExt cx="632856" cy="480257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25D5951-8F6D-5003-CFD8-85970ADA0294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1219170"/>
              <a:endPara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86B0EA6-7EB8-BC94-0154-AF79E0504703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72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C3333AA-7DF4-AF92-F564-97EA875071C3}"/>
              </a:ext>
            </a:extLst>
          </p:cNvPr>
          <p:cNvGrpSpPr/>
          <p:nvPr/>
        </p:nvGrpSpPr>
        <p:grpSpPr>
          <a:xfrm>
            <a:off x="7357083" y="4673200"/>
            <a:ext cx="843808" cy="640343"/>
            <a:chOff x="593638" y="2994597"/>
            <a:chExt cx="632856" cy="480257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11DCC36-E393-F702-D9FA-901C10471AA4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1219170"/>
              <a:endPara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DE0A05F-E261-6674-E07E-B642A41D4EFE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76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72880A3-A87D-1A99-1A68-8C8D919D6BC9}"/>
              </a:ext>
            </a:extLst>
          </p:cNvPr>
          <p:cNvGrpSpPr/>
          <p:nvPr/>
        </p:nvGrpSpPr>
        <p:grpSpPr>
          <a:xfrm>
            <a:off x="8255232" y="4640065"/>
            <a:ext cx="843808" cy="640343"/>
            <a:chOff x="593638" y="2994597"/>
            <a:chExt cx="632856" cy="480257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D97319B-EBE5-F0B9-2CE5-70E54B5CFC8C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1219170"/>
              <a:endPara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158C303-5D8E-EDD8-75DD-F03D748D1677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77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7777BCC-12DC-E85C-29AD-464B1F49D7C7}"/>
              </a:ext>
            </a:extLst>
          </p:cNvPr>
          <p:cNvGrpSpPr/>
          <p:nvPr/>
        </p:nvGrpSpPr>
        <p:grpSpPr>
          <a:xfrm>
            <a:off x="9222949" y="5252413"/>
            <a:ext cx="843808" cy="640343"/>
            <a:chOff x="593638" y="2994597"/>
            <a:chExt cx="632856" cy="48025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3CF24E7-0CA9-07F1-6EC3-E3125458105D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1219170"/>
              <a:endPara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084767C-A375-C8BE-8A04-10F32A5B781B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88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7F2FC42-E3EF-FE8B-5511-28E36C456FE1}"/>
              </a:ext>
            </a:extLst>
          </p:cNvPr>
          <p:cNvGrpSpPr/>
          <p:nvPr/>
        </p:nvGrpSpPr>
        <p:grpSpPr>
          <a:xfrm>
            <a:off x="7382933" y="5872054"/>
            <a:ext cx="843808" cy="640343"/>
            <a:chOff x="593638" y="2994597"/>
            <a:chExt cx="632856" cy="48025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3A777AA-4C6A-CA8B-12E2-84993E9956D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1219170"/>
              <a:endPara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026551B-F498-39CC-735C-AAD25FB9EC0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96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C8B17A1-E1F0-F56F-9E7D-BA73266321B0}"/>
              </a:ext>
            </a:extLst>
          </p:cNvPr>
          <p:cNvGrpSpPr/>
          <p:nvPr/>
        </p:nvGrpSpPr>
        <p:grpSpPr>
          <a:xfrm>
            <a:off x="9206016" y="5856912"/>
            <a:ext cx="843808" cy="640343"/>
            <a:chOff x="593638" y="2994597"/>
            <a:chExt cx="632856" cy="480257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6C252D8-BF08-EB8B-BA1A-3B684159BB8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1219170"/>
              <a:endPara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E7631AC-0BE9-EDBC-EEF8-585C9E5FA835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6406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08" y="177799"/>
            <a:ext cx="8619808" cy="589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55600"/>
            <a:ext cx="3251200" cy="3352800"/>
          </a:xfrm>
        </p:spPr>
        <p:txBody>
          <a:bodyPr>
            <a:normAutofit/>
          </a:bodyPr>
          <a:lstStyle/>
          <a:p>
            <a:pPr algn="just"/>
            <a:r>
              <a:rPr lang="en-US" sz="4000" dirty="0">
                <a:latin typeface="Arial" pitchFamily="34" charset="0"/>
                <a:cs typeface="Arial" pitchFamily="34" charset="0"/>
              </a:rPr>
              <a:t>      Quan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sát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100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Oval 3"/>
          <p:cNvSpPr/>
          <p:nvPr/>
        </p:nvSpPr>
        <p:spPr>
          <a:xfrm>
            <a:off x="70592" y="-8467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888067"/>
            <a:ext cx="3251200" cy="33528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Các số có hai chữ số giống nhau (ví dụ: 11, 22).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792" y="4401135"/>
            <a:ext cx="3414816" cy="219286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Các số tròn chục bé hơn 100.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6933" y="5698067"/>
            <a:ext cx="13224933" cy="167063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 Số lớn nhất có hai chữ số.</a:t>
            </a:r>
          </a:p>
        </p:txBody>
      </p:sp>
      <p:sp>
        <p:nvSpPr>
          <p:cNvPr id="3" name="Oval 2"/>
          <p:cNvSpPr/>
          <p:nvPr/>
        </p:nvSpPr>
        <p:spPr>
          <a:xfrm rot="2009072">
            <a:off x="2616512" y="3096473"/>
            <a:ext cx="9536201" cy="578103"/>
          </a:xfrm>
          <a:custGeom>
            <a:avLst/>
            <a:gdLst>
              <a:gd name="connsiteX0" fmla="*/ 0 w 7151245"/>
              <a:gd name="connsiteY0" fmla="*/ 199741 h 399482"/>
              <a:gd name="connsiteX1" fmla="*/ 3575623 w 7151245"/>
              <a:gd name="connsiteY1" fmla="*/ 0 h 399482"/>
              <a:gd name="connsiteX2" fmla="*/ 7151246 w 7151245"/>
              <a:gd name="connsiteY2" fmla="*/ 199741 h 399482"/>
              <a:gd name="connsiteX3" fmla="*/ 3575623 w 7151245"/>
              <a:gd name="connsiteY3" fmla="*/ 399482 h 399482"/>
              <a:gd name="connsiteX4" fmla="*/ 0 w 7151245"/>
              <a:gd name="connsiteY4" fmla="*/ 199741 h 399482"/>
              <a:gd name="connsiteX0" fmla="*/ 732 w 7151978"/>
              <a:gd name="connsiteY0" fmla="*/ 229297 h 458594"/>
              <a:gd name="connsiteX1" fmla="*/ 3576355 w 7151978"/>
              <a:gd name="connsiteY1" fmla="*/ 29556 h 458594"/>
              <a:gd name="connsiteX2" fmla="*/ 7151978 w 7151978"/>
              <a:gd name="connsiteY2" fmla="*/ 229297 h 458594"/>
              <a:gd name="connsiteX3" fmla="*/ 3576355 w 7151978"/>
              <a:gd name="connsiteY3" fmla="*/ 429038 h 458594"/>
              <a:gd name="connsiteX4" fmla="*/ 732 w 7151978"/>
              <a:gd name="connsiteY4" fmla="*/ 229297 h 458594"/>
              <a:gd name="connsiteX0" fmla="*/ 732 w 7151978"/>
              <a:gd name="connsiteY0" fmla="*/ 229297 h 458594"/>
              <a:gd name="connsiteX1" fmla="*/ 3576355 w 7151978"/>
              <a:gd name="connsiteY1" fmla="*/ 29556 h 458594"/>
              <a:gd name="connsiteX2" fmla="*/ 7151978 w 7151978"/>
              <a:gd name="connsiteY2" fmla="*/ 229297 h 458594"/>
              <a:gd name="connsiteX3" fmla="*/ 3576355 w 7151978"/>
              <a:gd name="connsiteY3" fmla="*/ 429038 h 458594"/>
              <a:gd name="connsiteX4" fmla="*/ 732 w 7151978"/>
              <a:gd name="connsiteY4" fmla="*/ 229297 h 458594"/>
              <a:gd name="connsiteX0" fmla="*/ 732 w 7152011"/>
              <a:gd name="connsiteY0" fmla="*/ 229297 h 458594"/>
              <a:gd name="connsiteX1" fmla="*/ 3576355 w 7152011"/>
              <a:gd name="connsiteY1" fmla="*/ 29556 h 458594"/>
              <a:gd name="connsiteX2" fmla="*/ 7151978 w 7152011"/>
              <a:gd name="connsiteY2" fmla="*/ 229297 h 458594"/>
              <a:gd name="connsiteX3" fmla="*/ 3576355 w 7152011"/>
              <a:gd name="connsiteY3" fmla="*/ 429038 h 458594"/>
              <a:gd name="connsiteX4" fmla="*/ 732 w 7152011"/>
              <a:gd name="connsiteY4" fmla="*/ 229297 h 458594"/>
              <a:gd name="connsiteX0" fmla="*/ 732 w 7152011"/>
              <a:gd name="connsiteY0" fmla="*/ 229297 h 458594"/>
              <a:gd name="connsiteX1" fmla="*/ 3576355 w 7152011"/>
              <a:gd name="connsiteY1" fmla="*/ 29556 h 458594"/>
              <a:gd name="connsiteX2" fmla="*/ 7151978 w 7152011"/>
              <a:gd name="connsiteY2" fmla="*/ 229297 h 458594"/>
              <a:gd name="connsiteX3" fmla="*/ 3576355 w 7152011"/>
              <a:gd name="connsiteY3" fmla="*/ 429038 h 458594"/>
              <a:gd name="connsiteX4" fmla="*/ 732 w 7152011"/>
              <a:gd name="connsiteY4" fmla="*/ 229297 h 458594"/>
              <a:gd name="connsiteX0" fmla="*/ 732 w 7152151"/>
              <a:gd name="connsiteY0" fmla="*/ 240439 h 469736"/>
              <a:gd name="connsiteX1" fmla="*/ 3576355 w 7152151"/>
              <a:gd name="connsiteY1" fmla="*/ 40698 h 469736"/>
              <a:gd name="connsiteX2" fmla="*/ 7151978 w 7152151"/>
              <a:gd name="connsiteY2" fmla="*/ 240439 h 469736"/>
              <a:gd name="connsiteX3" fmla="*/ 3576355 w 7152151"/>
              <a:gd name="connsiteY3" fmla="*/ 440180 h 469736"/>
              <a:gd name="connsiteX4" fmla="*/ 732 w 7152151"/>
              <a:gd name="connsiteY4" fmla="*/ 240439 h 469736"/>
              <a:gd name="connsiteX0" fmla="*/ 732 w 7152151"/>
              <a:gd name="connsiteY0" fmla="*/ 240439 h 474274"/>
              <a:gd name="connsiteX1" fmla="*/ 3576355 w 7152151"/>
              <a:gd name="connsiteY1" fmla="*/ 40698 h 474274"/>
              <a:gd name="connsiteX2" fmla="*/ 7151978 w 7152151"/>
              <a:gd name="connsiteY2" fmla="*/ 240439 h 474274"/>
              <a:gd name="connsiteX3" fmla="*/ 3576355 w 7152151"/>
              <a:gd name="connsiteY3" fmla="*/ 440180 h 474274"/>
              <a:gd name="connsiteX4" fmla="*/ 732 w 7152151"/>
              <a:gd name="connsiteY4" fmla="*/ 240439 h 4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2151" h="474274">
                <a:moveTo>
                  <a:pt x="732" y="240439"/>
                </a:moveTo>
                <a:cubicBezTo>
                  <a:pt x="41193" y="-102206"/>
                  <a:pt x="1601593" y="40698"/>
                  <a:pt x="3576355" y="40698"/>
                </a:cubicBezTo>
                <a:cubicBezTo>
                  <a:pt x="5551117" y="40698"/>
                  <a:pt x="7171419" y="-133982"/>
                  <a:pt x="7151978" y="240439"/>
                </a:cubicBezTo>
                <a:cubicBezTo>
                  <a:pt x="7108829" y="596285"/>
                  <a:pt x="5551117" y="440180"/>
                  <a:pt x="3576355" y="440180"/>
                </a:cubicBezTo>
                <a:cubicBezTo>
                  <a:pt x="1601593" y="440180"/>
                  <a:pt x="-39729" y="583084"/>
                  <a:pt x="732" y="24043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2"/>
          <p:cNvSpPr/>
          <p:nvPr/>
        </p:nvSpPr>
        <p:spPr>
          <a:xfrm rot="5400000">
            <a:off x="8980081" y="2382182"/>
            <a:ext cx="5274735" cy="679703"/>
          </a:xfrm>
          <a:custGeom>
            <a:avLst/>
            <a:gdLst>
              <a:gd name="connsiteX0" fmla="*/ 0 w 7151245"/>
              <a:gd name="connsiteY0" fmla="*/ 199741 h 399482"/>
              <a:gd name="connsiteX1" fmla="*/ 3575623 w 7151245"/>
              <a:gd name="connsiteY1" fmla="*/ 0 h 399482"/>
              <a:gd name="connsiteX2" fmla="*/ 7151246 w 7151245"/>
              <a:gd name="connsiteY2" fmla="*/ 199741 h 399482"/>
              <a:gd name="connsiteX3" fmla="*/ 3575623 w 7151245"/>
              <a:gd name="connsiteY3" fmla="*/ 399482 h 399482"/>
              <a:gd name="connsiteX4" fmla="*/ 0 w 7151245"/>
              <a:gd name="connsiteY4" fmla="*/ 199741 h 399482"/>
              <a:gd name="connsiteX0" fmla="*/ 732 w 7151978"/>
              <a:gd name="connsiteY0" fmla="*/ 229297 h 458594"/>
              <a:gd name="connsiteX1" fmla="*/ 3576355 w 7151978"/>
              <a:gd name="connsiteY1" fmla="*/ 29556 h 458594"/>
              <a:gd name="connsiteX2" fmla="*/ 7151978 w 7151978"/>
              <a:gd name="connsiteY2" fmla="*/ 229297 h 458594"/>
              <a:gd name="connsiteX3" fmla="*/ 3576355 w 7151978"/>
              <a:gd name="connsiteY3" fmla="*/ 429038 h 458594"/>
              <a:gd name="connsiteX4" fmla="*/ 732 w 7151978"/>
              <a:gd name="connsiteY4" fmla="*/ 229297 h 458594"/>
              <a:gd name="connsiteX0" fmla="*/ 732 w 7151978"/>
              <a:gd name="connsiteY0" fmla="*/ 229297 h 458594"/>
              <a:gd name="connsiteX1" fmla="*/ 3576355 w 7151978"/>
              <a:gd name="connsiteY1" fmla="*/ 29556 h 458594"/>
              <a:gd name="connsiteX2" fmla="*/ 7151978 w 7151978"/>
              <a:gd name="connsiteY2" fmla="*/ 229297 h 458594"/>
              <a:gd name="connsiteX3" fmla="*/ 3576355 w 7151978"/>
              <a:gd name="connsiteY3" fmla="*/ 429038 h 458594"/>
              <a:gd name="connsiteX4" fmla="*/ 732 w 7151978"/>
              <a:gd name="connsiteY4" fmla="*/ 229297 h 458594"/>
              <a:gd name="connsiteX0" fmla="*/ 732 w 7152011"/>
              <a:gd name="connsiteY0" fmla="*/ 229297 h 458594"/>
              <a:gd name="connsiteX1" fmla="*/ 3576355 w 7152011"/>
              <a:gd name="connsiteY1" fmla="*/ 29556 h 458594"/>
              <a:gd name="connsiteX2" fmla="*/ 7151978 w 7152011"/>
              <a:gd name="connsiteY2" fmla="*/ 229297 h 458594"/>
              <a:gd name="connsiteX3" fmla="*/ 3576355 w 7152011"/>
              <a:gd name="connsiteY3" fmla="*/ 429038 h 458594"/>
              <a:gd name="connsiteX4" fmla="*/ 732 w 7152011"/>
              <a:gd name="connsiteY4" fmla="*/ 229297 h 458594"/>
              <a:gd name="connsiteX0" fmla="*/ 732 w 7152011"/>
              <a:gd name="connsiteY0" fmla="*/ 229297 h 458594"/>
              <a:gd name="connsiteX1" fmla="*/ 3576355 w 7152011"/>
              <a:gd name="connsiteY1" fmla="*/ 29556 h 458594"/>
              <a:gd name="connsiteX2" fmla="*/ 7151978 w 7152011"/>
              <a:gd name="connsiteY2" fmla="*/ 229297 h 458594"/>
              <a:gd name="connsiteX3" fmla="*/ 3576355 w 7152011"/>
              <a:gd name="connsiteY3" fmla="*/ 429038 h 458594"/>
              <a:gd name="connsiteX4" fmla="*/ 732 w 7152011"/>
              <a:gd name="connsiteY4" fmla="*/ 229297 h 458594"/>
              <a:gd name="connsiteX0" fmla="*/ 732 w 7152151"/>
              <a:gd name="connsiteY0" fmla="*/ 240439 h 469736"/>
              <a:gd name="connsiteX1" fmla="*/ 3576355 w 7152151"/>
              <a:gd name="connsiteY1" fmla="*/ 40698 h 469736"/>
              <a:gd name="connsiteX2" fmla="*/ 7151978 w 7152151"/>
              <a:gd name="connsiteY2" fmla="*/ 240439 h 469736"/>
              <a:gd name="connsiteX3" fmla="*/ 3576355 w 7152151"/>
              <a:gd name="connsiteY3" fmla="*/ 440180 h 469736"/>
              <a:gd name="connsiteX4" fmla="*/ 732 w 7152151"/>
              <a:gd name="connsiteY4" fmla="*/ 240439 h 469736"/>
              <a:gd name="connsiteX0" fmla="*/ 732 w 7152151"/>
              <a:gd name="connsiteY0" fmla="*/ 240439 h 474274"/>
              <a:gd name="connsiteX1" fmla="*/ 3576355 w 7152151"/>
              <a:gd name="connsiteY1" fmla="*/ 40698 h 474274"/>
              <a:gd name="connsiteX2" fmla="*/ 7151978 w 7152151"/>
              <a:gd name="connsiteY2" fmla="*/ 240439 h 474274"/>
              <a:gd name="connsiteX3" fmla="*/ 3576355 w 7152151"/>
              <a:gd name="connsiteY3" fmla="*/ 440180 h 474274"/>
              <a:gd name="connsiteX4" fmla="*/ 732 w 7152151"/>
              <a:gd name="connsiteY4" fmla="*/ 240439 h 4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2151" h="474274">
                <a:moveTo>
                  <a:pt x="732" y="240439"/>
                </a:moveTo>
                <a:cubicBezTo>
                  <a:pt x="41193" y="-102206"/>
                  <a:pt x="1601593" y="40698"/>
                  <a:pt x="3576355" y="40698"/>
                </a:cubicBezTo>
                <a:cubicBezTo>
                  <a:pt x="5551117" y="40698"/>
                  <a:pt x="7171419" y="-133982"/>
                  <a:pt x="7151978" y="240439"/>
                </a:cubicBezTo>
                <a:cubicBezTo>
                  <a:pt x="7108829" y="596285"/>
                  <a:pt x="5551117" y="440180"/>
                  <a:pt x="3576355" y="440180"/>
                </a:cubicBezTo>
                <a:cubicBezTo>
                  <a:pt x="1601593" y="440180"/>
                  <a:pt x="-39729" y="583084"/>
                  <a:pt x="732" y="24043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334512" y="5274555"/>
            <a:ext cx="812800" cy="6946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555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" grpId="0" animBg="1"/>
      <p:bldP spid="3" grpId="1" animBg="1"/>
      <p:bldP spid="9" grpId="0" animBg="1"/>
      <p:bldP spid="9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DD6FFB-AE7B-21E3-F169-D65AA61C5BA5}"/>
              </a:ext>
            </a:extLst>
          </p:cNvPr>
          <p:cNvGraphicFramePr>
            <a:graphicFrameLocks noGrp="1"/>
          </p:cNvGraphicFramePr>
          <p:nvPr/>
        </p:nvGraphicFramePr>
        <p:xfrm>
          <a:off x="2641600" y="381000"/>
          <a:ext cx="92456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B1935096-C15E-3FFB-FA27-754692E9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932392"/>
            <a:ext cx="1828800" cy="3352800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thiếu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100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D9527D-017C-96CD-9270-84D2F29AAF2C}"/>
              </a:ext>
            </a:extLst>
          </p:cNvPr>
          <p:cNvSpPr/>
          <p:nvPr/>
        </p:nvSpPr>
        <p:spPr>
          <a:xfrm>
            <a:off x="89642" y="603250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21EAE1-2EF4-3050-A77E-B99712FA1AB1}"/>
              </a:ext>
            </a:extLst>
          </p:cNvPr>
          <p:cNvGrpSpPr/>
          <p:nvPr/>
        </p:nvGrpSpPr>
        <p:grpSpPr>
          <a:xfrm>
            <a:off x="7315200" y="990601"/>
            <a:ext cx="843808" cy="640343"/>
            <a:chOff x="593638" y="2994597"/>
            <a:chExt cx="632856" cy="48025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E3C433B-DC41-4F99-5F5D-6F6E56998EE1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78984A7-435E-7961-6631-86E1074C4F3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F94C2B6-2D40-22EC-8C95-C0F0F6069313}"/>
              </a:ext>
            </a:extLst>
          </p:cNvPr>
          <p:cNvGrpSpPr/>
          <p:nvPr/>
        </p:nvGrpSpPr>
        <p:grpSpPr>
          <a:xfrm>
            <a:off x="11074400" y="969628"/>
            <a:ext cx="843808" cy="640343"/>
            <a:chOff x="593638" y="2994597"/>
            <a:chExt cx="632856" cy="48025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3D4D78-5A84-49FA-9276-D0BDCB7A7203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F682B1-908F-9D36-3C2A-4336094DF8B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E2B831-40AA-4730-AE07-559517EF364B}"/>
              </a:ext>
            </a:extLst>
          </p:cNvPr>
          <p:cNvGrpSpPr/>
          <p:nvPr/>
        </p:nvGrpSpPr>
        <p:grpSpPr>
          <a:xfrm>
            <a:off x="8294475" y="1585181"/>
            <a:ext cx="843808" cy="640343"/>
            <a:chOff x="593638" y="2994597"/>
            <a:chExt cx="632856" cy="48025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AD2A1D-7A9F-24DE-14A0-ECB2C87B779C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9892E9-BA76-1255-1631-F6C77E60E30F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27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F771C3-5B81-EBA7-733B-40CA8B755FD4}"/>
              </a:ext>
            </a:extLst>
          </p:cNvPr>
          <p:cNvGrpSpPr/>
          <p:nvPr/>
        </p:nvGrpSpPr>
        <p:grpSpPr>
          <a:xfrm>
            <a:off x="10145925" y="1606154"/>
            <a:ext cx="843808" cy="640343"/>
            <a:chOff x="593638" y="2994597"/>
            <a:chExt cx="632856" cy="48025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EDF14F-1B38-6894-BFCA-D24001704994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5171EF-070E-7B8E-5C4C-6B03E5887610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29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7551CE-C26B-9DEA-C9B1-7044B8AEFA90}"/>
              </a:ext>
            </a:extLst>
          </p:cNvPr>
          <p:cNvGrpSpPr/>
          <p:nvPr/>
        </p:nvGrpSpPr>
        <p:grpSpPr>
          <a:xfrm>
            <a:off x="5520267" y="2183801"/>
            <a:ext cx="843808" cy="640343"/>
            <a:chOff x="593638" y="2994597"/>
            <a:chExt cx="632856" cy="48025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EED64E6-32A1-28B5-44E2-B88590556CF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B19C89-F1D3-8C52-4D6D-A1949758E70D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6538D0-FA10-E3A6-4931-E8942354D31D}"/>
              </a:ext>
            </a:extLst>
          </p:cNvPr>
          <p:cNvGrpSpPr/>
          <p:nvPr/>
        </p:nvGrpSpPr>
        <p:grpSpPr>
          <a:xfrm>
            <a:off x="8311408" y="2213628"/>
            <a:ext cx="843808" cy="640343"/>
            <a:chOff x="593638" y="2994597"/>
            <a:chExt cx="632856" cy="48025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9A6627-74AE-2180-F502-BBE07BACA59A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0CAD98C-7E20-ADF2-E07E-F22FE576DA67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37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A59FBB7-F043-C627-E676-2884287FC4ED}"/>
              </a:ext>
            </a:extLst>
          </p:cNvPr>
          <p:cNvGrpSpPr/>
          <p:nvPr/>
        </p:nvGrpSpPr>
        <p:grpSpPr>
          <a:xfrm>
            <a:off x="4619941" y="2799354"/>
            <a:ext cx="843808" cy="640343"/>
            <a:chOff x="593638" y="2994597"/>
            <a:chExt cx="632856" cy="48025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A7C48B4-4161-4B14-132A-8CA85824B07D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6BE671-ECCA-350A-36D3-AAC8C11A4B32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7415127-FF90-B2FD-1188-FDA3875F9978}"/>
              </a:ext>
            </a:extLst>
          </p:cNvPr>
          <p:cNvGrpSpPr/>
          <p:nvPr/>
        </p:nvGrpSpPr>
        <p:grpSpPr>
          <a:xfrm>
            <a:off x="9206016" y="2816336"/>
            <a:ext cx="843808" cy="640343"/>
            <a:chOff x="593638" y="2994597"/>
            <a:chExt cx="632856" cy="48025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7C9974D-6DCA-7F37-7A68-1FFF9280F15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DA550ED-4B36-BE73-4F76-08A3BABC4513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1FCD98E-314C-9060-247B-894B9FF2EAEC}"/>
              </a:ext>
            </a:extLst>
          </p:cNvPr>
          <p:cNvGrpSpPr/>
          <p:nvPr/>
        </p:nvGrpSpPr>
        <p:grpSpPr>
          <a:xfrm>
            <a:off x="5508491" y="3431889"/>
            <a:ext cx="843808" cy="640343"/>
            <a:chOff x="593638" y="2994597"/>
            <a:chExt cx="632856" cy="48025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E37C5C-82E7-8C9E-618C-F7852746F3EF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D3F6C69-2108-CE6B-6F52-27DB1AC07BD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54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9D1FB75-9ED5-23A6-45EF-02E458179C1D}"/>
              </a:ext>
            </a:extLst>
          </p:cNvPr>
          <p:cNvGrpSpPr/>
          <p:nvPr/>
        </p:nvGrpSpPr>
        <p:grpSpPr>
          <a:xfrm>
            <a:off x="8277541" y="3433680"/>
            <a:ext cx="843808" cy="640343"/>
            <a:chOff x="593638" y="2994597"/>
            <a:chExt cx="632856" cy="48025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C0DF6B-450B-810C-7318-1698408E039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0940C56-4766-6664-342B-0132AABC758A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57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1CB0580-859D-86D5-1530-D89894671C16}"/>
              </a:ext>
            </a:extLst>
          </p:cNvPr>
          <p:cNvGrpSpPr/>
          <p:nvPr/>
        </p:nvGrpSpPr>
        <p:grpSpPr>
          <a:xfrm>
            <a:off x="4581445" y="4039933"/>
            <a:ext cx="843808" cy="640343"/>
            <a:chOff x="593638" y="2994597"/>
            <a:chExt cx="632856" cy="480257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5C88F53-0818-F665-E177-C76ED7A8445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858BD79-F1B1-D0D2-E212-90902D400DA8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63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E66A43C-19B1-B40A-C0C2-1AFECEAC8229}"/>
              </a:ext>
            </a:extLst>
          </p:cNvPr>
          <p:cNvGrpSpPr/>
          <p:nvPr/>
        </p:nvGrpSpPr>
        <p:grpSpPr>
          <a:xfrm>
            <a:off x="5525424" y="4035893"/>
            <a:ext cx="843808" cy="640343"/>
            <a:chOff x="593638" y="2994597"/>
            <a:chExt cx="632856" cy="48025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6B96D9F-7C73-5751-56AC-7FCA996AD5CE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F02A709-A374-2B14-034D-C1DDD09DE4BB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64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E406ED3-6F7E-9F36-2389-5EA9C1CF1356}"/>
              </a:ext>
            </a:extLst>
          </p:cNvPr>
          <p:cNvGrpSpPr/>
          <p:nvPr/>
        </p:nvGrpSpPr>
        <p:grpSpPr>
          <a:xfrm>
            <a:off x="3737637" y="4651446"/>
            <a:ext cx="843808" cy="640343"/>
            <a:chOff x="593638" y="2994597"/>
            <a:chExt cx="632856" cy="480257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25D5951-8F6D-5003-CFD8-85970ADA0294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86B0EA6-7EB8-BC94-0154-AF79E0504703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72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C3333AA-7DF4-AF92-F564-97EA875071C3}"/>
              </a:ext>
            </a:extLst>
          </p:cNvPr>
          <p:cNvGrpSpPr/>
          <p:nvPr/>
        </p:nvGrpSpPr>
        <p:grpSpPr>
          <a:xfrm>
            <a:off x="7357083" y="4673200"/>
            <a:ext cx="843808" cy="640343"/>
            <a:chOff x="593638" y="2994597"/>
            <a:chExt cx="632856" cy="480257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11DCC36-E393-F702-D9FA-901C10471AA4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DE0A05F-E261-6674-E07E-B642A41D4EFE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76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72880A3-A87D-1A99-1A68-8C8D919D6BC9}"/>
              </a:ext>
            </a:extLst>
          </p:cNvPr>
          <p:cNvGrpSpPr/>
          <p:nvPr/>
        </p:nvGrpSpPr>
        <p:grpSpPr>
          <a:xfrm>
            <a:off x="8255232" y="4640065"/>
            <a:ext cx="843808" cy="640343"/>
            <a:chOff x="593638" y="2994597"/>
            <a:chExt cx="632856" cy="480257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D97319B-EBE5-F0B9-2CE5-70E54B5CFC8C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158C303-5D8E-EDD8-75DD-F03D748D1677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77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7777BCC-12DC-E85C-29AD-464B1F49D7C7}"/>
              </a:ext>
            </a:extLst>
          </p:cNvPr>
          <p:cNvGrpSpPr/>
          <p:nvPr/>
        </p:nvGrpSpPr>
        <p:grpSpPr>
          <a:xfrm>
            <a:off x="9222949" y="5252413"/>
            <a:ext cx="843808" cy="640343"/>
            <a:chOff x="593638" y="2994597"/>
            <a:chExt cx="632856" cy="48025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3CF24E7-0CA9-07F1-6EC3-E3125458105D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084767C-A375-C8BE-8A04-10F32A5B781B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88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7F2FC42-E3EF-FE8B-5511-28E36C456FE1}"/>
              </a:ext>
            </a:extLst>
          </p:cNvPr>
          <p:cNvGrpSpPr/>
          <p:nvPr/>
        </p:nvGrpSpPr>
        <p:grpSpPr>
          <a:xfrm>
            <a:off x="7382933" y="5872054"/>
            <a:ext cx="843808" cy="640343"/>
            <a:chOff x="593638" y="2994597"/>
            <a:chExt cx="632856" cy="48025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3A777AA-4C6A-CA8B-12E2-84993E9956D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026551B-F498-39CC-735C-AAD25FB9EC0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96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C8B17A1-E1F0-F56F-9E7D-BA73266321B0}"/>
              </a:ext>
            </a:extLst>
          </p:cNvPr>
          <p:cNvGrpSpPr/>
          <p:nvPr/>
        </p:nvGrpSpPr>
        <p:grpSpPr>
          <a:xfrm>
            <a:off x="9206016" y="5856912"/>
            <a:ext cx="843808" cy="640343"/>
            <a:chOff x="593638" y="2994597"/>
            <a:chExt cx="632856" cy="480257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6C252D8-BF08-EB8B-BA1A-3B684159BB8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E7631AC-0BE9-EDBC-EEF8-585C9E5FA835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98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4773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863600" y="-8467"/>
            <a:ext cx="19812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4" name="Oval 3"/>
          <p:cNvSpPr/>
          <p:nvPr/>
        </p:nvSpPr>
        <p:spPr>
          <a:xfrm>
            <a:off x="196849" y="129116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45" name="Freeform 44"/>
          <p:cNvSpPr/>
          <p:nvPr/>
        </p:nvSpPr>
        <p:spPr>
          <a:xfrm>
            <a:off x="1051550" y="1176505"/>
            <a:ext cx="9938183" cy="1171032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  <a:gd name="connsiteX0" fmla="*/ 0 w 7555658"/>
              <a:gd name="connsiteY0" fmla="*/ 826729 h 870845"/>
              <a:gd name="connsiteX1" fmla="*/ 1619479 w 7555658"/>
              <a:gd name="connsiteY1" fmla="*/ 44532 h 870845"/>
              <a:gd name="connsiteX2" fmla="*/ 3745735 w 7555658"/>
              <a:gd name="connsiteY2" fmla="*/ 870797 h 870845"/>
              <a:gd name="connsiteX3" fmla="*/ 5728770 w 7555658"/>
              <a:gd name="connsiteY3" fmla="*/ 465 h 870845"/>
              <a:gd name="connsiteX4" fmla="*/ 7425368 w 7555658"/>
              <a:gd name="connsiteY4" fmla="*/ 749611 h 870845"/>
              <a:gd name="connsiteX5" fmla="*/ 7555658 w 7555658"/>
              <a:gd name="connsiteY5" fmla="*/ 851211 h 870845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0" fmla="*/ 0 w 6951585"/>
              <a:gd name="connsiteY0" fmla="*/ 834158 h 878274"/>
              <a:gd name="connsiteX1" fmla="*/ 1619479 w 6951585"/>
              <a:gd name="connsiteY1" fmla="*/ 51961 h 878274"/>
              <a:gd name="connsiteX2" fmla="*/ 3745735 w 6951585"/>
              <a:gd name="connsiteY2" fmla="*/ 878226 h 878274"/>
              <a:gd name="connsiteX3" fmla="*/ 5728770 w 6951585"/>
              <a:gd name="connsiteY3" fmla="*/ 7894 h 878274"/>
              <a:gd name="connsiteX4" fmla="*/ 6951585 w 6951585"/>
              <a:gd name="connsiteY4" fmla="*/ 464940 h 87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1585" h="878274">
                <a:moveTo>
                  <a:pt x="0" y="834158"/>
                </a:moveTo>
                <a:cubicBezTo>
                  <a:pt x="412214" y="231902"/>
                  <a:pt x="995190" y="44616"/>
                  <a:pt x="1619479" y="51961"/>
                </a:cubicBezTo>
                <a:cubicBezTo>
                  <a:pt x="2243768" y="59306"/>
                  <a:pt x="3060853" y="885570"/>
                  <a:pt x="3745735" y="878226"/>
                </a:cubicBezTo>
                <a:cubicBezTo>
                  <a:pt x="4430617" y="870882"/>
                  <a:pt x="5194462" y="76775"/>
                  <a:pt x="5728770" y="7894"/>
                </a:cubicBezTo>
                <a:cubicBezTo>
                  <a:pt x="6263078" y="-60987"/>
                  <a:pt x="6668819" y="340082"/>
                  <a:pt x="6951585" y="4649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051551" y="1309773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47" name="Oval 46"/>
          <p:cNvSpPr/>
          <p:nvPr/>
        </p:nvSpPr>
        <p:spPr>
          <a:xfrm>
            <a:off x="1989820" y="868481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8" name="Oval 47"/>
          <p:cNvSpPr/>
          <p:nvPr/>
        </p:nvSpPr>
        <p:spPr>
          <a:xfrm>
            <a:off x="3141287" y="745561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32</a:t>
            </a:r>
          </a:p>
        </p:txBody>
      </p:sp>
      <p:sp>
        <p:nvSpPr>
          <p:cNvPr id="49" name="Oval 48"/>
          <p:cNvSpPr/>
          <p:nvPr/>
        </p:nvSpPr>
        <p:spPr>
          <a:xfrm>
            <a:off x="6484293" y="172542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0" name="Oval 49"/>
          <p:cNvSpPr/>
          <p:nvPr/>
        </p:nvSpPr>
        <p:spPr>
          <a:xfrm>
            <a:off x="5292507" y="1699240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34</a:t>
            </a:r>
          </a:p>
        </p:txBody>
      </p:sp>
      <p:sp>
        <p:nvSpPr>
          <p:cNvPr id="51" name="Oval 50"/>
          <p:cNvSpPr/>
          <p:nvPr/>
        </p:nvSpPr>
        <p:spPr>
          <a:xfrm>
            <a:off x="4241953" y="1253561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2" name="Oval 51"/>
          <p:cNvSpPr/>
          <p:nvPr/>
        </p:nvSpPr>
        <p:spPr>
          <a:xfrm>
            <a:off x="8585507" y="783815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37</a:t>
            </a:r>
          </a:p>
        </p:txBody>
      </p:sp>
      <p:sp>
        <p:nvSpPr>
          <p:cNvPr id="53" name="Oval 52"/>
          <p:cNvSpPr/>
          <p:nvPr/>
        </p:nvSpPr>
        <p:spPr>
          <a:xfrm>
            <a:off x="7500293" y="1239637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4" name="Oval 53"/>
          <p:cNvSpPr/>
          <p:nvPr/>
        </p:nvSpPr>
        <p:spPr>
          <a:xfrm>
            <a:off x="9728353" y="954173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989820" y="852573"/>
            <a:ext cx="914400" cy="914400"/>
            <a:chOff x="3005309" y="3698495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6" name="Oval 55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31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241953" y="1241015"/>
            <a:ext cx="914400" cy="914400"/>
            <a:chOff x="3005309" y="3698495"/>
            <a:chExt cx="685800" cy="685800"/>
          </a:xfrm>
        </p:grpSpPr>
        <p:sp>
          <p:nvSpPr>
            <p:cNvPr id="59" name="Oval 58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216401" y="1238921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2" name="Oval 6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33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484293" y="1713055"/>
            <a:ext cx="914400" cy="914400"/>
            <a:chOff x="3005309" y="3698495"/>
            <a:chExt cx="685800" cy="685800"/>
          </a:xfrm>
        </p:grpSpPr>
        <p:sp>
          <p:nvSpPr>
            <p:cNvPr id="65" name="Oval 64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728353" y="966687"/>
            <a:ext cx="914400" cy="914400"/>
            <a:chOff x="3005309" y="3698495"/>
            <a:chExt cx="685800" cy="685800"/>
          </a:xfrm>
        </p:grpSpPr>
        <p:sp>
          <p:nvSpPr>
            <p:cNvPr id="68" name="Oval 67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484293" y="1725420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2" name="Oval 7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35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502465" y="1239637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5" name="Oval 74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36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9712413" y="950995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8" name="Oval 77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38</a:t>
              </a:r>
            </a:p>
          </p:txBody>
        </p:sp>
      </p:grpSp>
      <p:sp>
        <p:nvSpPr>
          <p:cNvPr id="80" name="Freeform 79"/>
          <p:cNvSpPr/>
          <p:nvPr/>
        </p:nvSpPr>
        <p:spPr>
          <a:xfrm>
            <a:off x="1051550" y="3044026"/>
            <a:ext cx="10056719" cy="1168007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  <a:gd name="connsiteX0" fmla="*/ 0 w 7437213"/>
              <a:gd name="connsiteY0" fmla="*/ 826729 h 870845"/>
              <a:gd name="connsiteX1" fmla="*/ 1619479 w 7437213"/>
              <a:gd name="connsiteY1" fmla="*/ 44532 h 870845"/>
              <a:gd name="connsiteX2" fmla="*/ 3745735 w 7437213"/>
              <a:gd name="connsiteY2" fmla="*/ 870797 h 870845"/>
              <a:gd name="connsiteX3" fmla="*/ 5728770 w 7437213"/>
              <a:gd name="connsiteY3" fmla="*/ 465 h 870845"/>
              <a:gd name="connsiteX4" fmla="*/ 7425368 w 7437213"/>
              <a:gd name="connsiteY4" fmla="*/ 749611 h 870845"/>
              <a:gd name="connsiteX5" fmla="*/ 7437213 w 7437213"/>
              <a:gd name="connsiteY5" fmla="*/ 228911 h 870845"/>
              <a:gd name="connsiteX0" fmla="*/ 0 w 7437213"/>
              <a:gd name="connsiteY0" fmla="*/ 829100 h 873216"/>
              <a:gd name="connsiteX1" fmla="*/ 1619479 w 7437213"/>
              <a:gd name="connsiteY1" fmla="*/ 46903 h 873216"/>
              <a:gd name="connsiteX2" fmla="*/ 3745735 w 7437213"/>
              <a:gd name="connsiteY2" fmla="*/ 873168 h 873216"/>
              <a:gd name="connsiteX3" fmla="*/ 5728770 w 7437213"/>
              <a:gd name="connsiteY3" fmla="*/ 2836 h 873216"/>
              <a:gd name="connsiteX4" fmla="*/ 7164788 w 7437213"/>
              <a:gd name="connsiteY4" fmla="*/ 599582 h 873216"/>
              <a:gd name="connsiteX5" fmla="*/ 7437213 w 7437213"/>
              <a:gd name="connsiteY5" fmla="*/ 231282 h 873216"/>
              <a:gd name="connsiteX0" fmla="*/ 0 w 7437213"/>
              <a:gd name="connsiteY0" fmla="*/ 831889 h 876005"/>
              <a:gd name="connsiteX1" fmla="*/ 1619479 w 7437213"/>
              <a:gd name="connsiteY1" fmla="*/ 49692 h 876005"/>
              <a:gd name="connsiteX2" fmla="*/ 3745735 w 7437213"/>
              <a:gd name="connsiteY2" fmla="*/ 875957 h 876005"/>
              <a:gd name="connsiteX3" fmla="*/ 5728770 w 7437213"/>
              <a:gd name="connsiteY3" fmla="*/ 5625 h 876005"/>
              <a:gd name="connsiteX4" fmla="*/ 7034499 w 7437213"/>
              <a:gd name="connsiteY4" fmla="*/ 513471 h 876005"/>
              <a:gd name="connsiteX5" fmla="*/ 7437213 w 7437213"/>
              <a:gd name="connsiteY5" fmla="*/ 234071 h 876005"/>
              <a:gd name="connsiteX0" fmla="*/ 0 w 7034499"/>
              <a:gd name="connsiteY0" fmla="*/ 831889 h 876005"/>
              <a:gd name="connsiteX1" fmla="*/ 1619479 w 7034499"/>
              <a:gd name="connsiteY1" fmla="*/ 49692 h 876005"/>
              <a:gd name="connsiteX2" fmla="*/ 3745735 w 7034499"/>
              <a:gd name="connsiteY2" fmla="*/ 875957 h 876005"/>
              <a:gd name="connsiteX3" fmla="*/ 5728770 w 7034499"/>
              <a:gd name="connsiteY3" fmla="*/ 5625 h 876005"/>
              <a:gd name="connsiteX4" fmla="*/ 7034499 w 7034499"/>
              <a:gd name="connsiteY4" fmla="*/ 513471 h 87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4499" h="876005">
                <a:moveTo>
                  <a:pt x="0" y="831889"/>
                </a:moveTo>
                <a:cubicBezTo>
                  <a:pt x="412214" y="229633"/>
                  <a:pt x="995190" y="42347"/>
                  <a:pt x="1619479" y="49692"/>
                </a:cubicBezTo>
                <a:cubicBezTo>
                  <a:pt x="2243768" y="57037"/>
                  <a:pt x="3060853" y="883301"/>
                  <a:pt x="3745735" y="875957"/>
                </a:cubicBezTo>
                <a:cubicBezTo>
                  <a:pt x="4430617" y="868613"/>
                  <a:pt x="5180643" y="66039"/>
                  <a:pt x="5728770" y="5625"/>
                </a:cubicBezTo>
                <a:cubicBezTo>
                  <a:pt x="6276897" y="-54789"/>
                  <a:pt x="6751733" y="388613"/>
                  <a:pt x="7034499" y="5134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1051551" y="3174269"/>
            <a:ext cx="914400" cy="9144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51</a:t>
            </a:r>
          </a:p>
        </p:txBody>
      </p:sp>
      <p:sp>
        <p:nvSpPr>
          <p:cNvPr id="82" name="Oval 81"/>
          <p:cNvSpPr/>
          <p:nvPr/>
        </p:nvSpPr>
        <p:spPr>
          <a:xfrm>
            <a:off x="4258887" y="3052661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3" name="Oval 82"/>
          <p:cNvSpPr/>
          <p:nvPr/>
        </p:nvSpPr>
        <p:spPr>
          <a:xfrm>
            <a:off x="2023993" y="2693993"/>
            <a:ext cx="914400" cy="9144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53</a:t>
            </a:r>
          </a:p>
        </p:txBody>
      </p:sp>
      <p:sp>
        <p:nvSpPr>
          <p:cNvPr id="84" name="Oval 83"/>
          <p:cNvSpPr/>
          <p:nvPr/>
        </p:nvSpPr>
        <p:spPr>
          <a:xfrm>
            <a:off x="5334001" y="355265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5" name="Oval 84"/>
          <p:cNvSpPr/>
          <p:nvPr/>
        </p:nvSpPr>
        <p:spPr>
          <a:xfrm>
            <a:off x="8678792" y="2600287"/>
            <a:ext cx="914400" cy="9144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65</a:t>
            </a:r>
          </a:p>
        </p:txBody>
      </p:sp>
      <p:sp>
        <p:nvSpPr>
          <p:cNvPr id="86" name="Oval 85"/>
          <p:cNvSpPr/>
          <p:nvPr/>
        </p:nvSpPr>
        <p:spPr>
          <a:xfrm>
            <a:off x="3149908" y="2695943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7" name="Oval 86"/>
          <p:cNvSpPr/>
          <p:nvPr/>
        </p:nvSpPr>
        <p:spPr>
          <a:xfrm>
            <a:off x="7502771" y="3050907"/>
            <a:ext cx="914400" cy="9144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63</a:t>
            </a:r>
          </a:p>
        </p:txBody>
      </p:sp>
      <p:sp>
        <p:nvSpPr>
          <p:cNvPr id="88" name="Oval 87"/>
          <p:cNvSpPr/>
          <p:nvPr/>
        </p:nvSpPr>
        <p:spPr>
          <a:xfrm>
            <a:off x="6502400" y="356095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9" name="Oval 88"/>
          <p:cNvSpPr/>
          <p:nvPr/>
        </p:nvSpPr>
        <p:spPr>
          <a:xfrm>
            <a:off x="9906995" y="2778013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4258887" y="3053687"/>
            <a:ext cx="914400" cy="914400"/>
            <a:chOff x="3005309" y="3698495"/>
            <a:chExt cx="685800" cy="685800"/>
          </a:xfrm>
          <a:solidFill>
            <a:srgbClr val="BEE395"/>
          </a:solidFill>
        </p:grpSpPr>
        <p:sp>
          <p:nvSpPr>
            <p:cNvPr id="91" name="Oval 90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57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149908" y="2683396"/>
            <a:ext cx="914400" cy="914400"/>
            <a:chOff x="3005309" y="3698495"/>
            <a:chExt cx="685800" cy="685800"/>
          </a:xfrm>
        </p:grpSpPr>
        <p:sp>
          <p:nvSpPr>
            <p:cNvPr id="94" name="Oval 93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132975" y="2671125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7" name="Oval 96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55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334001" y="3540289"/>
            <a:ext cx="914400" cy="914400"/>
            <a:chOff x="3005309" y="3698495"/>
            <a:chExt cx="685800" cy="685800"/>
          </a:xfrm>
        </p:grpSpPr>
        <p:sp>
          <p:nvSpPr>
            <p:cNvPr id="100" name="Oval 99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9906995" y="2790527"/>
            <a:ext cx="914400" cy="914400"/>
            <a:chOff x="3005309" y="3698495"/>
            <a:chExt cx="685800" cy="685800"/>
          </a:xfrm>
        </p:grpSpPr>
        <p:sp>
          <p:nvSpPr>
            <p:cNvPr id="103" name="Oval 102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5317068" y="3527820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7" name="Oval 106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59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502400" y="3581968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0" name="Oval 109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61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9890061" y="2775555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3" name="Oval 112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67</a:t>
              </a:r>
            </a:p>
          </p:txBody>
        </p:sp>
      </p:grpSp>
      <p:sp>
        <p:nvSpPr>
          <p:cNvPr id="122" name="Freeform 121"/>
          <p:cNvSpPr/>
          <p:nvPr/>
        </p:nvSpPr>
        <p:spPr>
          <a:xfrm>
            <a:off x="864291" y="5019212"/>
            <a:ext cx="10057709" cy="1167897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  <a:gd name="connsiteX0" fmla="*/ 0 w 7425368"/>
              <a:gd name="connsiteY0" fmla="*/ 831807 h 875923"/>
              <a:gd name="connsiteX1" fmla="*/ 1619479 w 7425368"/>
              <a:gd name="connsiteY1" fmla="*/ 49610 h 875923"/>
              <a:gd name="connsiteX2" fmla="*/ 3745735 w 7425368"/>
              <a:gd name="connsiteY2" fmla="*/ 875875 h 875923"/>
              <a:gd name="connsiteX3" fmla="*/ 5728770 w 7425368"/>
              <a:gd name="connsiteY3" fmla="*/ 5543 h 875923"/>
              <a:gd name="connsiteX4" fmla="*/ 7035192 w 7425368"/>
              <a:gd name="connsiteY4" fmla="*/ 515492 h 875923"/>
              <a:gd name="connsiteX5" fmla="*/ 7425368 w 7425368"/>
              <a:gd name="connsiteY5" fmla="*/ 754689 h 875923"/>
              <a:gd name="connsiteX6" fmla="*/ 7425368 w 7425368"/>
              <a:gd name="connsiteY6" fmla="*/ 754689 h 875923"/>
              <a:gd name="connsiteX0" fmla="*/ 0 w 7425368"/>
              <a:gd name="connsiteY0" fmla="*/ 831807 h 875923"/>
              <a:gd name="connsiteX1" fmla="*/ 1619479 w 7425368"/>
              <a:gd name="connsiteY1" fmla="*/ 49610 h 875923"/>
              <a:gd name="connsiteX2" fmla="*/ 3745735 w 7425368"/>
              <a:gd name="connsiteY2" fmla="*/ 875875 h 875923"/>
              <a:gd name="connsiteX3" fmla="*/ 5728770 w 7425368"/>
              <a:gd name="connsiteY3" fmla="*/ 5543 h 875923"/>
              <a:gd name="connsiteX4" fmla="*/ 7035192 w 7425368"/>
              <a:gd name="connsiteY4" fmla="*/ 515492 h 875923"/>
              <a:gd name="connsiteX5" fmla="*/ 7425368 w 7425368"/>
              <a:gd name="connsiteY5" fmla="*/ 754689 h 875923"/>
              <a:gd name="connsiteX0" fmla="*/ 0 w 7035192"/>
              <a:gd name="connsiteY0" fmla="*/ 831807 h 875923"/>
              <a:gd name="connsiteX1" fmla="*/ 1619479 w 7035192"/>
              <a:gd name="connsiteY1" fmla="*/ 49610 h 875923"/>
              <a:gd name="connsiteX2" fmla="*/ 3745735 w 7035192"/>
              <a:gd name="connsiteY2" fmla="*/ 875875 h 875923"/>
              <a:gd name="connsiteX3" fmla="*/ 5728770 w 7035192"/>
              <a:gd name="connsiteY3" fmla="*/ 5543 h 875923"/>
              <a:gd name="connsiteX4" fmla="*/ 7035192 w 7035192"/>
              <a:gd name="connsiteY4" fmla="*/ 515492 h 87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5192" h="875923">
                <a:moveTo>
                  <a:pt x="0" y="831807"/>
                </a:moveTo>
                <a:cubicBezTo>
                  <a:pt x="412214" y="229551"/>
                  <a:pt x="995190" y="42265"/>
                  <a:pt x="1619479" y="49610"/>
                </a:cubicBezTo>
                <a:cubicBezTo>
                  <a:pt x="2243768" y="56955"/>
                  <a:pt x="3060853" y="883219"/>
                  <a:pt x="3745735" y="875875"/>
                </a:cubicBezTo>
                <a:cubicBezTo>
                  <a:pt x="4430617" y="868531"/>
                  <a:pt x="5180527" y="65607"/>
                  <a:pt x="5728770" y="5543"/>
                </a:cubicBezTo>
                <a:cubicBezTo>
                  <a:pt x="6277013" y="-54521"/>
                  <a:pt x="6752426" y="390634"/>
                  <a:pt x="7035192" y="515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864292" y="5149344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82</a:t>
            </a:r>
          </a:p>
        </p:txBody>
      </p:sp>
      <p:sp>
        <p:nvSpPr>
          <p:cNvPr id="124" name="Oval 123"/>
          <p:cNvSpPr/>
          <p:nvPr/>
        </p:nvSpPr>
        <p:spPr>
          <a:xfrm>
            <a:off x="2980268" y="4690680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86</a:t>
            </a:r>
          </a:p>
        </p:txBody>
      </p:sp>
      <p:sp>
        <p:nvSpPr>
          <p:cNvPr id="125" name="Oval 124"/>
          <p:cNvSpPr/>
          <p:nvPr/>
        </p:nvSpPr>
        <p:spPr>
          <a:xfrm>
            <a:off x="1880292" y="4717831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84</a:t>
            </a:r>
          </a:p>
        </p:txBody>
      </p:sp>
      <p:sp>
        <p:nvSpPr>
          <p:cNvPr id="126" name="Oval 125"/>
          <p:cNvSpPr/>
          <p:nvPr/>
        </p:nvSpPr>
        <p:spPr>
          <a:xfrm>
            <a:off x="5079009" y="5493863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8" name="Oval 127"/>
          <p:cNvSpPr/>
          <p:nvPr/>
        </p:nvSpPr>
        <p:spPr>
          <a:xfrm>
            <a:off x="4055688" y="506466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9" name="Oval 128"/>
          <p:cNvSpPr/>
          <p:nvPr/>
        </p:nvSpPr>
        <p:spPr>
          <a:xfrm>
            <a:off x="6391008" y="5455335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92</a:t>
            </a:r>
          </a:p>
        </p:txBody>
      </p:sp>
      <p:sp>
        <p:nvSpPr>
          <p:cNvPr id="131" name="Oval 130"/>
          <p:cNvSpPr/>
          <p:nvPr/>
        </p:nvSpPr>
        <p:spPr>
          <a:xfrm>
            <a:off x="7551400" y="4992816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4055688" y="5052113"/>
            <a:ext cx="914400" cy="914400"/>
            <a:chOff x="3005309" y="3698495"/>
            <a:chExt cx="685800" cy="685800"/>
          </a:xfrm>
        </p:grpSpPr>
        <p:sp>
          <p:nvSpPr>
            <p:cNvPr id="136" name="Oval 135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4038755" y="5039843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9" name="Oval 138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88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079009" y="5481497"/>
            <a:ext cx="914400" cy="914400"/>
            <a:chOff x="3005309" y="3698495"/>
            <a:chExt cx="685800" cy="685800"/>
          </a:xfrm>
        </p:grpSpPr>
        <p:sp>
          <p:nvSpPr>
            <p:cNvPr id="142" name="Oval 141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7551400" y="5005329"/>
            <a:ext cx="914400" cy="914400"/>
            <a:chOff x="3005309" y="3698495"/>
            <a:chExt cx="685800" cy="685800"/>
          </a:xfrm>
        </p:grpSpPr>
        <p:sp>
          <p:nvSpPr>
            <p:cNvPr id="145" name="Oval 144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47" name="Oval 146"/>
          <p:cNvSpPr/>
          <p:nvPr/>
        </p:nvSpPr>
        <p:spPr>
          <a:xfrm>
            <a:off x="8678792" y="4596035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96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5062076" y="5469028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9" name="Oval 148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90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7534467" y="4990357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5" name="Oval 154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94</a:t>
              </a:r>
            </a:p>
          </p:txBody>
        </p:sp>
      </p:grpSp>
      <p:sp>
        <p:nvSpPr>
          <p:cNvPr id="157" name="Oval 156"/>
          <p:cNvSpPr/>
          <p:nvPr/>
        </p:nvSpPr>
        <p:spPr>
          <a:xfrm>
            <a:off x="9729347" y="4895352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9729347" y="4907865"/>
            <a:ext cx="914400" cy="914400"/>
            <a:chOff x="3005309" y="3698495"/>
            <a:chExt cx="685800" cy="685800"/>
          </a:xfrm>
        </p:grpSpPr>
        <p:sp>
          <p:nvSpPr>
            <p:cNvPr id="159" name="Oval 158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9712413" y="4892893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2" name="Oval 16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98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60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</p:childTnLst>
        </p:cTn>
      </p:par>
    </p:tnLst>
    <p:bldLst>
      <p:bldP spid="53" grpId="0" animBg="1"/>
      <p:bldP spid="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711200" y="-245533"/>
            <a:ext cx="10515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 hình thích hợp đặt vào dấu “?” trong bảng</a:t>
            </a:r>
          </a:p>
        </p:txBody>
      </p:sp>
      <p:sp>
        <p:nvSpPr>
          <p:cNvPr id="4" name="Oval 3"/>
          <p:cNvSpPr/>
          <p:nvPr/>
        </p:nvSpPr>
        <p:spPr>
          <a:xfrm>
            <a:off x="44449" y="-23284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454400" y="635000"/>
          <a:ext cx="85344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58824" y="956733"/>
          <a:ext cx="170688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166360" y="1854200"/>
          <a:ext cx="170688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58824" y="4885267"/>
          <a:ext cx="170688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758824" y="2616200"/>
          <a:ext cx="170688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Title 4"/>
          <p:cNvSpPr txBox="1">
            <a:spLocks/>
          </p:cNvSpPr>
          <p:nvPr/>
        </p:nvSpPr>
        <p:spPr>
          <a:xfrm>
            <a:off x="112184" y="518583"/>
            <a:ext cx="85724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57152" y="2209800"/>
            <a:ext cx="85724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112184" y="4411133"/>
            <a:ext cx="85724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437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1037 L 0.09635 -0.19104 C 0.11649 -0.2108 0.1467 -0.22222 0.17812 -0.22222 C 0.21389 -0.22222 0.24288 -0.2108 0.26302 -0.19104 L 0.35955 -0.1037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72AE39AB-808F-42BC-A571-24BAF50B3C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255" y="2971609"/>
            <a:ext cx="4575545" cy="107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4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597</Words>
  <Application>Microsoft Office PowerPoint</Application>
  <PresentationFormat>Widescreen</PresentationFormat>
  <Paragraphs>430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.VnArial</vt:lpstr>
      <vt:lpstr>Arial</vt:lpstr>
      <vt:lpstr>Bebas Neue</vt:lpstr>
      <vt:lpstr>Calibri</vt:lpstr>
      <vt:lpstr>等线</vt:lpstr>
      <vt:lpstr>等线 Light</vt:lpstr>
      <vt:lpstr>Fredoka One</vt:lpstr>
      <vt:lpstr>Neucha</vt:lpstr>
      <vt:lpstr>Raleway</vt:lpstr>
      <vt:lpstr>Times New Roman</vt:lpstr>
      <vt:lpstr>Office 主题​​</vt:lpstr>
      <vt:lpstr>1_Office Theme</vt:lpstr>
      <vt:lpstr>Children's Day in Brazil by Slidesgo</vt:lpstr>
      <vt:lpstr>2_Office Theme</vt:lpstr>
      <vt:lpstr>PowerPoint Presentation</vt:lpstr>
      <vt:lpstr>PowerPoint Presentation</vt:lpstr>
      <vt:lpstr>PowerPoint Presentation</vt:lpstr>
      <vt:lpstr>Tìm số còn thiếu trong bảng các số từ 1 đến 100</vt:lpstr>
      <vt:lpstr>      Quan sát bảng các số từ 1 đến 100 và đọc:</vt:lpstr>
      <vt:lpstr>Tìm số còn thiếu trong bảng các số từ 1 đến 100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14</cp:revision>
  <dcterms:created xsi:type="dcterms:W3CDTF">2021-12-01T14:19:22Z</dcterms:created>
  <dcterms:modified xsi:type="dcterms:W3CDTF">2025-05-13T02:19:14Z</dcterms:modified>
</cp:coreProperties>
</file>