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75" r:id="rId2"/>
    <p:sldMasterId id="2147483751" r:id="rId3"/>
    <p:sldMasterId id="2147483764" r:id="rId4"/>
    <p:sldMasterId id="2147483790" r:id="rId5"/>
  </p:sldMasterIdLst>
  <p:notesMasterIdLst>
    <p:notesMasterId r:id="rId15"/>
  </p:notesMasterIdLst>
  <p:sldIdLst>
    <p:sldId id="264" r:id="rId6"/>
    <p:sldId id="265" r:id="rId7"/>
    <p:sldId id="268" r:id="rId8"/>
    <p:sldId id="313" r:id="rId9"/>
    <p:sldId id="357" r:id="rId10"/>
    <p:sldId id="361" r:id="rId11"/>
    <p:sldId id="356" r:id="rId12"/>
    <p:sldId id="362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9384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813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82818183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9571622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544041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2374681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0316254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759471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936087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7200033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89795277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1591976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0307329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0303263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619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3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4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4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0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641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5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1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4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2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3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4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98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</a:p>
        </p:txBody>
      </p:sp>
    </p:spTree>
  </p:cSld>
  <p:clrMapOvr>
    <a:masterClrMapping/>
  </p:clrMapOvr>
  <p:transition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917065" y="5759450"/>
            <a:ext cx="9116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2342515" y="106740"/>
            <a:ext cx="7620000" cy="828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tư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1274445"/>
            <a:ext cx="8470265" cy="41459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30">
            <a:extLst>
              <a:ext uri="{FF2B5EF4-FFF2-40B4-BE49-F238E27FC236}">
                <a16:creationId xmlns:a16="http://schemas.microsoft.com/office/drawing/2014/main" id="{20669ADD-B291-4BE0-BF2E-20B8B19351DC}"/>
              </a:ext>
            </a:extLst>
          </p:cNvPr>
          <p:cNvGrpSpPr/>
          <p:nvPr/>
        </p:nvGrpSpPr>
        <p:grpSpPr>
          <a:xfrm>
            <a:off x="2438400" y="2873375"/>
            <a:ext cx="2971800" cy="1882775"/>
            <a:chOff x="384" y="1680"/>
            <a:chExt cx="1680" cy="960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B7BE639E-5CB9-49A6-8BCA-FB1920D9D25B}"/>
                </a:ext>
              </a:extLst>
            </p:cNvPr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7AA65372-C573-4432-A83C-3FE579121C78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6AA0D421-D9FB-4EAE-B388-1583FE95EB07}"/>
                </a:ext>
              </a:extLst>
            </p:cNvPr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7BE0F419-9433-4BBC-AF3C-938DA1199C25}"/>
              </a:ext>
            </a:extLst>
          </p:cNvPr>
          <p:cNvSpPr txBox="1"/>
          <p:nvPr/>
        </p:nvSpPr>
        <p:spPr>
          <a:xfrm>
            <a:off x="3733800" y="168952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F35FCE4-60CB-4370-8CFB-02DF525BAB50}"/>
              </a:ext>
            </a:extLst>
          </p:cNvPr>
          <p:cNvSpPr txBox="1"/>
          <p:nvPr/>
        </p:nvSpPr>
        <p:spPr>
          <a:xfrm>
            <a:off x="2971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5DB8DFB-862C-4876-B7C7-B007EBF5C654}"/>
              </a:ext>
            </a:extLst>
          </p:cNvPr>
          <p:cNvSpPr txBox="1"/>
          <p:nvPr/>
        </p:nvSpPr>
        <p:spPr>
          <a:xfrm>
            <a:off x="4354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0662421-2AD7-4751-8730-72A5F93721AC}"/>
              </a:ext>
            </a:extLst>
          </p:cNvPr>
          <p:cNvSpPr txBox="1"/>
          <p:nvPr/>
        </p:nvSpPr>
        <p:spPr>
          <a:xfrm>
            <a:off x="7772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</a:p>
        </p:txBody>
      </p:sp>
      <p:grpSp>
        <p:nvGrpSpPr>
          <p:cNvPr id="15" name="Group 30">
            <a:extLst>
              <a:ext uri="{FF2B5EF4-FFF2-40B4-BE49-F238E27FC236}">
                <a16:creationId xmlns:a16="http://schemas.microsoft.com/office/drawing/2014/main" id="{2146776E-619A-4615-9997-39BFCD1F39BA}"/>
              </a:ext>
            </a:extLst>
          </p:cNvPr>
          <p:cNvGrpSpPr/>
          <p:nvPr/>
        </p:nvGrpSpPr>
        <p:grpSpPr>
          <a:xfrm>
            <a:off x="6488113" y="2855913"/>
            <a:ext cx="2971800" cy="1882775"/>
            <a:chOff x="384" y="1680"/>
            <a:chExt cx="1680" cy="960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142D08D-94D2-4BC5-BF58-46C93602B7DC}"/>
                </a:ext>
              </a:extLst>
            </p:cNvPr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ECF8FCA-BF59-469C-BEF8-9CD4902FCDD5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CFCD1E4-8608-40C1-9CBC-D4414F2170A0}"/>
                </a:ext>
              </a:extLst>
            </p:cNvPr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Text Box 9">
            <a:extLst>
              <a:ext uri="{FF2B5EF4-FFF2-40B4-BE49-F238E27FC236}">
                <a16:creationId xmlns:a16="http://schemas.microsoft.com/office/drawing/2014/main" id="{E157BC89-63C8-4406-A0D0-0221FA956C2B}"/>
              </a:ext>
            </a:extLst>
          </p:cNvPr>
          <p:cNvSpPr txBox="1"/>
          <p:nvPr/>
        </p:nvSpPr>
        <p:spPr>
          <a:xfrm>
            <a:off x="7021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8E9D48EB-6533-4B25-A7F0-4358CD788360}"/>
              </a:ext>
            </a:extLst>
          </p:cNvPr>
          <p:cNvSpPr txBox="1"/>
          <p:nvPr/>
        </p:nvSpPr>
        <p:spPr>
          <a:xfrm>
            <a:off x="8404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AFACEFD0-1228-4A25-94E2-93870ECF332C}"/>
              </a:ext>
            </a:extLst>
          </p:cNvPr>
          <p:cNvSpPr txBox="1"/>
          <p:nvPr/>
        </p:nvSpPr>
        <p:spPr>
          <a:xfrm>
            <a:off x="7631113" y="35575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E420A16B-36A5-41C7-A374-75C199240881}"/>
              </a:ext>
            </a:extLst>
          </p:cNvPr>
          <p:cNvSpPr txBox="1"/>
          <p:nvPr/>
        </p:nvSpPr>
        <p:spPr>
          <a:xfrm>
            <a:off x="3536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2D1A06E-64B0-4DFF-91E9-303A668FE9A1}"/>
              </a:ext>
            </a:extLst>
          </p:cNvPr>
          <p:cNvSpPr txBox="1"/>
          <p:nvPr/>
        </p:nvSpPr>
        <p:spPr>
          <a:xfrm>
            <a:off x="7059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</a:p>
        </p:txBody>
      </p:sp>
      <p:sp>
        <p:nvSpPr>
          <p:cNvPr id="24" name="Text Box 1">
            <a:extLst>
              <a:ext uri="{FF2B5EF4-FFF2-40B4-BE49-F238E27FC236}">
                <a16:creationId xmlns:a16="http://schemas.microsoft.com/office/drawing/2014/main" id="{E2BF6C02-DC88-4FCD-95B1-43D27B992BE1}"/>
              </a:ext>
            </a:extLst>
          </p:cNvPr>
          <p:cNvSpPr txBox="1"/>
          <p:nvPr/>
        </p:nvSpPr>
        <p:spPr>
          <a:xfrm>
            <a:off x="1659255" y="5080635"/>
            <a:ext cx="4572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2B02C4EE-E014-4635-AEA6-4AACC2A1C2AB}"/>
              </a:ext>
            </a:extLst>
          </p:cNvPr>
          <p:cNvSpPr txBox="1"/>
          <p:nvPr/>
        </p:nvSpPr>
        <p:spPr>
          <a:xfrm>
            <a:off x="6488430" y="5080635"/>
            <a:ext cx="4572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ìa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84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22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E641914A-77F2-43FB-ABFB-67D1FF6868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15" t="62222" r="57568" b="25555"/>
          <a:stretch>
            <a:fillRect/>
          </a:stretch>
        </p:blipFill>
        <p:spPr>
          <a:xfrm>
            <a:off x="1756410" y="883860"/>
            <a:ext cx="3444875" cy="198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CEC95C26-DC3A-413D-8FE8-A48F09B8BC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615" t="63335" r="23955" b="25555"/>
          <a:stretch>
            <a:fillRect/>
          </a:stretch>
        </p:blipFill>
        <p:spPr>
          <a:xfrm>
            <a:off x="1756410" y="3855660"/>
            <a:ext cx="329247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E5D958FF-36FB-4E73-9E8D-97088934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88" t="62222" r="41853" b="25555"/>
          <a:stretch>
            <a:fillRect/>
          </a:stretch>
        </p:blipFill>
        <p:spPr>
          <a:xfrm>
            <a:off x="6725285" y="853698"/>
            <a:ext cx="2971800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468AF8-0B16-4FCD-90C0-524046227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862" t="63335" r="5708" b="25555"/>
          <a:stretch>
            <a:fillRect/>
          </a:stretch>
        </p:blipFill>
        <p:spPr>
          <a:xfrm>
            <a:off x="6725285" y="3835023"/>
            <a:ext cx="2971800" cy="177323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" name="Text Box 9">
            <a:extLst>
              <a:ext uri="{FF2B5EF4-FFF2-40B4-BE49-F238E27FC236}">
                <a16:creationId xmlns:a16="http://schemas.microsoft.com/office/drawing/2014/main" id="{E39A45F5-B355-4A03-88F7-7C2DB2A89C22}"/>
              </a:ext>
            </a:extLst>
          </p:cNvPr>
          <p:cNvSpPr txBox="1"/>
          <p:nvPr/>
        </p:nvSpPr>
        <p:spPr>
          <a:xfrm>
            <a:off x="2259648" y="286664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đô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AE1C2397-5530-4270-82BB-9C171F422737}"/>
              </a:ext>
            </a:extLst>
          </p:cNvPr>
          <p:cNvSpPr txBox="1"/>
          <p:nvPr/>
        </p:nvSpPr>
        <p:spPr>
          <a:xfrm>
            <a:off x="7106285" y="288887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</a:t>
            </a: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6767FA85-DD8F-473F-B1F6-32BA50E75E39}"/>
              </a:ext>
            </a:extLst>
          </p:cNvPr>
          <p:cNvSpPr txBox="1"/>
          <p:nvPr/>
        </p:nvSpPr>
        <p:spPr>
          <a:xfrm>
            <a:off x="2183448" y="576224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ìa dĩa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0B6AFDA-9563-4B7D-9475-05970D53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15" t="62222" r="57568" b="25555"/>
          <a:stretch>
            <a:fillRect/>
          </a:stretch>
        </p:blipFill>
        <p:spPr>
          <a:xfrm>
            <a:off x="1832610" y="920373"/>
            <a:ext cx="3444875" cy="19827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C89120-A710-4725-BA0F-E67BC944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615" t="63335" r="23955" b="25555"/>
          <a:stretch>
            <a:fillRect/>
          </a:stretch>
        </p:blipFill>
        <p:spPr>
          <a:xfrm>
            <a:off x="1832610" y="3892173"/>
            <a:ext cx="3292475" cy="17526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0CB41D-3F80-4887-B06A-09B20D43A1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88" t="62222" r="41853" b="25555"/>
          <a:stretch>
            <a:fillRect/>
          </a:stretch>
        </p:blipFill>
        <p:spPr>
          <a:xfrm>
            <a:off x="6801485" y="890210"/>
            <a:ext cx="2971800" cy="201295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" name="Text Box 9">
            <a:extLst>
              <a:ext uri="{FF2B5EF4-FFF2-40B4-BE49-F238E27FC236}">
                <a16:creationId xmlns:a16="http://schemas.microsoft.com/office/drawing/2014/main" id="{503E277A-B291-4529-BB5D-9DECFE742CCC}"/>
              </a:ext>
            </a:extLst>
          </p:cNvPr>
          <p:cNvSpPr txBox="1"/>
          <p:nvPr/>
        </p:nvSpPr>
        <p:spPr>
          <a:xfrm>
            <a:off x="6784340" y="5738435"/>
            <a:ext cx="333946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t</a:t>
            </a:r>
            <a:r>
              <a:rPr lang="en-US" altLang="x-none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ía</a:t>
            </a:r>
            <a:r>
              <a:rPr lang="en-US" altLang="x-none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40A94E0D-8707-4A09-B2B9-C2663163F458}"/>
              </a:ext>
            </a:extLst>
          </p:cNvPr>
          <p:cNvSpPr txBox="1"/>
          <p:nvPr/>
        </p:nvSpPr>
        <p:spPr>
          <a:xfrm>
            <a:off x="2286000" y="0"/>
            <a:ext cx="7620000" cy="7301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</a:t>
            </a:r>
          </a:p>
        </p:txBody>
      </p:sp>
    </p:spTree>
    <p:extLst>
      <p:ext uri="{BB962C8B-B14F-4D97-AF65-F5344CB8AC3E}">
        <p14:creationId xmlns:p14="http://schemas.microsoft.com/office/powerpoint/2010/main" val="337607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049432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49432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9432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056690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C2CAC2C-9598-4926-973A-07D77E66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6" y="2014092"/>
            <a:ext cx="11577442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6DA52-AF8B-4E58-970E-FA1B04731027}"/>
              </a:ext>
            </a:extLst>
          </p:cNvPr>
          <p:cNvSpPr/>
          <p:nvPr/>
        </p:nvSpPr>
        <p:spPr>
          <a:xfrm>
            <a:off x="147747" y="2180515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03F1F2-3A2F-4F25-8BD4-EF808157C17A}"/>
              </a:ext>
            </a:extLst>
          </p:cNvPr>
          <p:cNvSpPr/>
          <p:nvPr/>
        </p:nvSpPr>
        <p:spPr>
          <a:xfrm>
            <a:off x="1830040" y="2173723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E7E09-8FBB-4C1B-90D5-0F7A36ED45E5}"/>
              </a:ext>
            </a:extLst>
          </p:cNvPr>
          <p:cNvSpPr/>
          <p:nvPr/>
        </p:nvSpPr>
        <p:spPr>
          <a:xfrm>
            <a:off x="3462237" y="2156604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521A86-3A38-4CAD-8813-3E1305C1E8A6}"/>
              </a:ext>
            </a:extLst>
          </p:cNvPr>
          <p:cNvSpPr/>
          <p:nvPr/>
        </p:nvSpPr>
        <p:spPr>
          <a:xfrm>
            <a:off x="5393868" y="2156604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BD3F8-9BE9-423E-B117-304BF0765C2F}"/>
              </a:ext>
            </a:extLst>
          </p:cNvPr>
          <p:cNvSpPr/>
          <p:nvPr/>
        </p:nvSpPr>
        <p:spPr>
          <a:xfrm>
            <a:off x="6864097" y="2187276"/>
            <a:ext cx="40312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hủ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đô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890AF-6B55-4341-9D77-FF333CCF1CA3}"/>
              </a:ext>
            </a:extLst>
          </p:cNvPr>
          <p:cNvSpPr/>
          <p:nvPr/>
        </p:nvSpPr>
        <p:spPr>
          <a:xfrm>
            <a:off x="9458239" y="2159656"/>
            <a:ext cx="40312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DDC42-56D8-E8CA-EF1C-9E5703451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4" y="542925"/>
            <a:ext cx="2583422" cy="755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72921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72921" y="313326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BF1E3-0B68-48BA-BFAA-2106C301C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3422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62</Words>
  <Application>Microsoft Office PowerPoint</Application>
  <PresentationFormat>Widescreen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宋体</vt:lpstr>
      <vt:lpstr>Arial</vt:lpstr>
      <vt:lpstr>Arial-Rounded</vt:lpstr>
      <vt:lpstr>Bandit</vt:lpstr>
      <vt:lpstr>Calibri</vt:lpstr>
      <vt:lpstr>HP001 4 hàng</vt:lpstr>
      <vt:lpstr>Times New Roman</vt:lpstr>
      <vt:lpstr>4_Office Theme</vt:lpstr>
      <vt:lpstr>5_Default Design</vt:lpstr>
      <vt:lpstr>1_默认设计模板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30</cp:revision>
  <dcterms:created xsi:type="dcterms:W3CDTF">2020-10-07T08:19:00Z</dcterms:created>
  <dcterms:modified xsi:type="dcterms:W3CDTF">2025-05-13T02:06:54Z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