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74" r:id="rId2"/>
    <p:sldMasterId id="2147483738" r:id="rId3"/>
    <p:sldMasterId id="2147483754" r:id="rId4"/>
    <p:sldMasterId id="2147483780" r:id="rId5"/>
    <p:sldMasterId id="2147483793" r:id="rId6"/>
  </p:sldMasterIdLst>
  <p:notesMasterIdLst>
    <p:notesMasterId r:id="rId15"/>
  </p:notesMasterIdLst>
  <p:sldIdLst>
    <p:sldId id="295" r:id="rId7"/>
    <p:sldId id="268" r:id="rId8"/>
    <p:sldId id="272" r:id="rId9"/>
    <p:sldId id="294" r:id="rId10"/>
    <p:sldId id="364" r:id="rId11"/>
    <p:sldId id="360" r:id="rId12"/>
    <p:sldId id="36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112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1331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4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1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2030DC-C178-46E5-9288-4D4F640FC47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7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8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5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37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7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1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26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41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021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34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279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4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318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407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14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34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29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0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458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5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7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1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3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3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454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4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0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34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4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7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39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0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487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1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6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2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vi-VN" dirty="0"/>
              <a:t>Click to edit Master text styles</a:t>
            </a:r>
          </a:p>
          <a:p>
            <a:pPr lvl="1" indent="-285750"/>
            <a:r>
              <a:rPr lang="vi-VN" dirty="0"/>
              <a:t>Second level</a:t>
            </a:r>
          </a:p>
          <a:p>
            <a:pPr lvl="2" indent="-228600"/>
            <a:r>
              <a:rPr lang="vi-VN" dirty="0"/>
              <a:t>Third level</a:t>
            </a:r>
          </a:p>
          <a:p>
            <a:pPr lvl="3" indent="-228600"/>
            <a:r>
              <a:rPr lang="vi-VN" dirty="0"/>
              <a:t>Fourth level</a:t>
            </a:r>
          </a:p>
          <a:p>
            <a:pPr lvl="4" indent="-228600"/>
            <a:r>
              <a:rPr 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8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308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0" y="604385"/>
            <a:ext cx="5529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S 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964C-B578-409A-BF44-743C9E10B050}"/>
              </a:ext>
            </a:extLst>
          </p:cNvPr>
          <p:cNvSpPr txBox="1"/>
          <p:nvPr/>
        </p:nvSpPr>
        <p:spPr>
          <a:xfrm>
            <a:off x="5022542" y="6488668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</a:t>
            </a:r>
          </a:p>
        </p:txBody>
      </p:sp>
    </p:spTree>
  </p:cSld>
  <p:clrMapOvr>
    <a:masterClrMapping/>
  </p:clrMapOvr>
  <p:transition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2438400" y="3184525"/>
            <a:ext cx="2971800" cy="1882775"/>
            <a:chOff x="384" y="1680"/>
            <a:chExt cx="1680" cy="960"/>
          </a:xfrm>
        </p:grpSpPr>
        <p:sp>
          <p:nvSpPr>
            <p:cNvPr id="10243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244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5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3581400" y="1758950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8" name="Text Box 9"/>
          <p:cNvSpPr txBox="1"/>
          <p:nvPr/>
        </p:nvSpPr>
        <p:spPr>
          <a:xfrm>
            <a:off x="2971800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9" name="Text Box 9"/>
          <p:cNvSpPr txBox="1"/>
          <p:nvPr/>
        </p:nvSpPr>
        <p:spPr>
          <a:xfrm>
            <a:off x="4354513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2" name="Text Box 9"/>
          <p:cNvSpPr txBox="1"/>
          <p:nvPr/>
        </p:nvSpPr>
        <p:spPr>
          <a:xfrm>
            <a:off x="7772400" y="1782763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 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6488113" y="3167063"/>
            <a:ext cx="2971800" cy="1882775"/>
            <a:chOff x="384" y="1680"/>
            <a:chExt cx="1680" cy="960"/>
          </a:xfrm>
        </p:grpSpPr>
        <p:sp>
          <p:nvSpPr>
            <p:cNvPr id="10251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252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53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7021513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 </a:t>
            </a:r>
          </a:p>
        </p:txBody>
      </p:sp>
      <p:sp>
        <p:nvSpPr>
          <p:cNvPr id="48" name="Text Box 9"/>
          <p:cNvSpPr txBox="1"/>
          <p:nvPr/>
        </p:nvSpPr>
        <p:spPr>
          <a:xfrm>
            <a:off x="8404225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0256" name="Text Box 9"/>
          <p:cNvSpPr txBox="1"/>
          <p:nvPr/>
        </p:nvSpPr>
        <p:spPr>
          <a:xfrm>
            <a:off x="7631113" y="3868738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47875" y="5528310"/>
            <a:ext cx="4108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   rế     rổ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578600" y="5528310"/>
            <a:ext cx="4108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    sẽ    sò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534285" y="4160520"/>
            <a:ext cx="2821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058025" y="4053205"/>
            <a:ext cx="20974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3AF821-6D95-4BC7-B022-D63FB2B5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274940"/>
            <a:ext cx="1097280" cy="571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46BB5-87DA-40E6-AF0F-14A24DBF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244207"/>
            <a:ext cx="2962656" cy="2224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56AE1-766E-4871-A11C-03EE079EA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11" y="2149286"/>
            <a:ext cx="3445348" cy="2319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BE3401-9CAF-4EE4-B5A2-262737879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8" y="2244207"/>
            <a:ext cx="2511706" cy="2224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6F3DC5-3C80-4CF1-88DA-F18914DCD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81" y="2244207"/>
            <a:ext cx="2793419" cy="2224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8EB49A-4E3F-4D0A-A298-88FC3562AD8E}"/>
              </a:ext>
            </a:extLst>
          </p:cNvPr>
          <p:cNvSpPr txBox="1"/>
          <p:nvPr/>
        </p:nvSpPr>
        <p:spPr>
          <a:xfrm>
            <a:off x="1128387" y="4468596"/>
            <a:ext cx="140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34249-B9A5-46D0-A926-F3684CA31E84}"/>
              </a:ext>
            </a:extLst>
          </p:cNvPr>
          <p:cNvSpPr txBox="1"/>
          <p:nvPr/>
        </p:nvSpPr>
        <p:spPr>
          <a:xfrm>
            <a:off x="4204036" y="4468596"/>
            <a:ext cx="144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8B7A94-9128-445B-8981-A4D72143C508}"/>
              </a:ext>
            </a:extLst>
          </p:cNvPr>
          <p:cNvSpPr txBox="1"/>
          <p:nvPr/>
        </p:nvSpPr>
        <p:spPr>
          <a:xfrm>
            <a:off x="7259668" y="4468596"/>
            <a:ext cx="1553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1D152-9F07-4D5F-BFC8-49EBDB230B67}"/>
              </a:ext>
            </a:extLst>
          </p:cNvPr>
          <p:cNvSpPr txBox="1"/>
          <p:nvPr/>
        </p:nvSpPr>
        <p:spPr>
          <a:xfrm>
            <a:off x="9788619" y="4468596"/>
            <a:ext cx="184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532" y="4768850"/>
            <a:ext cx="125587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1" y="-381000"/>
            <a:ext cx="11151466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449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9DD72C-7A9D-4F82-963D-6D98BD13BF5C}"/>
              </a:ext>
            </a:extLst>
          </p:cNvPr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Times New Roman" panose="0202060305040502030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7A297C-31E4-4E5D-852B-F51BAFE62437}"/>
              </a:ext>
            </a:extLst>
          </p:cNvPr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Arial-Rounded"/>
                <a:cs typeface="+mn-cs"/>
              </a:rPr>
              <a:t>3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C2CAC2C-9598-4926-973A-07D77E66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8" y="2047710"/>
            <a:ext cx="11577442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36DA52-AF8B-4E58-970E-FA1B04731027}"/>
              </a:ext>
            </a:extLst>
          </p:cNvPr>
          <p:cNvSpPr/>
          <p:nvPr/>
        </p:nvSpPr>
        <p:spPr>
          <a:xfrm>
            <a:off x="138222" y="2218615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03F1F2-3A2F-4F25-8BD4-EF808157C17A}"/>
              </a:ext>
            </a:extLst>
          </p:cNvPr>
          <p:cNvSpPr/>
          <p:nvPr/>
        </p:nvSpPr>
        <p:spPr>
          <a:xfrm>
            <a:off x="1147419" y="2204229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6E7E09-8FBB-4C1B-90D5-0F7A36ED45E5}"/>
              </a:ext>
            </a:extLst>
          </p:cNvPr>
          <p:cNvSpPr/>
          <p:nvPr/>
        </p:nvSpPr>
        <p:spPr>
          <a:xfrm>
            <a:off x="3471762" y="2204229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521A86-3A38-4CAD-8813-3E1305C1E8A6}"/>
              </a:ext>
            </a:extLst>
          </p:cNvPr>
          <p:cNvSpPr/>
          <p:nvPr/>
        </p:nvSpPr>
        <p:spPr>
          <a:xfrm>
            <a:off x="4548937" y="2187616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C553FF-4C79-4BF1-A4A5-3C0845BCCF68}"/>
              </a:ext>
            </a:extLst>
          </p:cNvPr>
          <p:cNvSpPr/>
          <p:nvPr/>
        </p:nvSpPr>
        <p:spPr>
          <a:xfrm>
            <a:off x="6384573" y="2214665"/>
            <a:ext cx="32323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ổ </a:t>
            </a: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545A1-3602-43CF-A662-D90B46830E5F}"/>
              </a:ext>
            </a:extLst>
          </p:cNvPr>
          <p:cNvSpPr/>
          <p:nvPr/>
        </p:nvSpPr>
        <p:spPr>
          <a:xfrm>
            <a:off x="8821430" y="2214665"/>
            <a:ext cx="32323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su</a:t>
            </a: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4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0"/>
      <p:bldP spid="9" grpId="0"/>
      <p:bldP spid="11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245333" y="-74019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33594" r="32650" b="27604"/>
          <a:stretch/>
        </p:blipFill>
        <p:spPr bwMode="auto">
          <a:xfrm>
            <a:off x="2785269" y="992781"/>
            <a:ext cx="605253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28385" r="31442" b="55209"/>
          <a:stretch/>
        </p:blipFill>
        <p:spPr bwMode="auto">
          <a:xfrm>
            <a:off x="2785269" y="4345581"/>
            <a:ext cx="6052531" cy="142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156387" y="5768378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85</Words>
  <Application>Microsoft Office PowerPoint</Application>
  <PresentationFormat>Widescreen</PresentationFormat>
  <Paragraphs>32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宋体</vt:lpstr>
      <vt:lpstr>.VnAvant</vt:lpstr>
      <vt:lpstr>Arial</vt:lpstr>
      <vt:lpstr>Arial-Rounded</vt:lpstr>
      <vt:lpstr>Calibri</vt:lpstr>
      <vt:lpstr>等线</vt:lpstr>
      <vt:lpstr>等线 Light</vt:lpstr>
      <vt:lpstr>HP001 4 hàng</vt:lpstr>
      <vt:lpstr>黑体</vt:lpstr>
      <vt:lpstr>Times New Roman</vt:lpstr>
      <vt:lpstr>3_Office Theme</vt:lpstr>
      <vt:lpstr>Default Design</vt:lpstr>
      <vt:lpstr>Office 主题​​</vt:lpstr>
      <vt:lpstr>默认设计模板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VẦN</dc:title>
  <dc:creator>Administrator</dc:creator>
  <cp:lastModifiedBy>Admin</cp:lastModifiedBy>
  <cp:revision>23</cp:revision>
  <dcterms:created xsi:type="dcterms:W3CDTF">2020-10-07T04:35:00Z</dcterms:created>
  <dcterms:modified xsi:type="dcterms:W3CDTF">2025-05-13T02:02:34Z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