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68" r:id="rId2"/>
    <p:sldMasterId id="2147483782" r:id="rId3"/>
    <p:sldMasterId id="2147483795" r:id="rId4"/>
    <p:sldMasterId id="2147483807" r:id="rId5"/>
    <p:sldMasterId id="2147483831" r:id="rId6"/>
  </p:sldMasterIdLst>
  <p:notesMasterIdLst>
    <p:notesMasterId r:id="rId13"/>
  </p:notesMasterIdLst>
  <p:sldIdLst>
    <p:sldId id="426" r:id="rId7"/>
    <p:sldId id="310" r:id="rId8"/>
    <p:sldId id="427" r:id="rId9"/>
    <p:sldId id="288" r:id="rId10"/>
    <p:sldId id="433" r:id="rId11"/>
    <p:sldId id="43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114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1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2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14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7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9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4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19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4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81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2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6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1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863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0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2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676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72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62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03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9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2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65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80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5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12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4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3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6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84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0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33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979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2160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300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437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075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6793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3947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712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4197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92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085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29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074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34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22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033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136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53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082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03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75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7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9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04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942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4a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2968A-49C0-4F2E-9A7A-8072766F901E}"/>
              </a:ext>
            </a:extLst>
          </p:cNvPr>
          <p:cNvSpPr txBox="1"/>
          <p:nvPr/>
        </p:nvSpPr>
        <p:spPr>
          <a:xfrm>
            <a:off x="3266675" y="2193360"/>
            <a:ext cx="699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12: H   </a:t>
            </a:r>
            <a:r>
              <a:rPr lang="en-US" sz="8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8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   </a:t>
            </a:r>
            <a:r>
              <a:rPr lang="en-US" sz="8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en-US" sz="8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7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5B02000-B9A6-BE4F-8AE6-CED978363B88}"/>
              </a:ext>
            </a:extLst>
          </p:cNvPr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3C3736-04F8-717C-811F-453D3CACFD00}"/>
              </a:ext>
            </a:extLst>
          </p:cNvPr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2694DA-22C4-EF28-33FB-860BAF8375D3}"/>
              </a:ext>
            </a:extLst>
          </p:cNvPr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D2076E-99CA-D838-E725-E02872800F86}"/>
              </a:ext>
            </a:extLst>
          </p:cNvPr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630C43-BD68-9DC4-C9A1-F40E46AEFFE6}"/>
              </a:ext>
            </a:extLst>
          </p:cNvPr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F2FEFB-7F16-ED15-F9C3-DA2FCF753723}"/>
              </a:ext>
            </a:extLst>
          </p:cNvPr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335DA5-55C6-7F58-5679-23F4C0BCEDC7}"/>
              </a:ext>
            </a:extLst>
          </p:cNvPr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74A056-0752-6176-D1B1-498900409600}"/>
              </a:ext>
            </a:extLst>
          </p:cNvPr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A301C67-80B8-B86C-492B-38C33CFC94F8}"/>
              </a:ext>
            </a:extLst>
          </p:cNvPr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6467907-0D25-2C64-ADE4-E862F17201BA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7D981FB-2DD4-A4A6-B42A-3F05EE12B60A}"/>
              </a:ext>
            </a:extLst>
          </p:cNvPr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7BDB91F-D805-5EEC-EEED-E257F69ED864}"/>
              </a:ext>
            </a:extLst>
          </p:cNvPr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BC73718-C60A-7370-5AA1-6F4E7688FD29}"/>
              </a:ext>
            </a:extLst>
          </p:cNvPr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lỡ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632CC56-0830-3703-5697-90046C824008}"/>
              </a:ext>
            </a:extLst>
          </p:cNvPr>
          <p:cNvSpPr txBox="1">
            <a:spLocks/>
          </p:cNvSpPr>
          <p:nvPr/>
        </p:nvSpPr>
        <p:spPr>
          <a:xfrm>
            <a:off x="4165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929E0A1-C9E6-A311-7342-1231442DE2B3}"/>
              </a:ext>
            </a:extLst>
          </p:cNvPr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3515C6-AA48-F8C4-01FE-CAD437DD21B5}"/>
              </a:ext>
            </a:extLst>
          </p:cNvPr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B148601-78F3-D7B6-B984-D9584A5F9E24}"/>
              </a:ext>
            </a:extLst>
          </p:cNvPr>
          <p:cNvSpPr txBox="1">
            <a:spLocks/>
          </p:cNvSpPr>
          <p:nvPr/>
        </p:nvSpPr>
        <p:spPr>
          <a:xfrm>
            <a:off x="628529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D06747E-28A4-141A-FCFF-87D4CC5B0768}"/>
              </a:ext>
            </a:extLst>
          </p:cNvPr>
          <p:cNvSpPr txBox="1">
            <a:spLocks/>
          </p:cNvSpPr>
          <p:nvPr/>
        </p:nvSpPr>
        <p:spPr>
          <a:xfrm>
            <a:off x="800496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E2C1FD-6C20-4BCE-3ADF-2E1E3870D086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25" name="Rounded Rectangle 34">
              <a:extLst>
                <a:ext uri="{FF2B5EF4-FFF2-40B4-BE49-F238E27FC236}">
                  <a16:creationId xmlns:a16="http://schemas.microsoft.com/office/drawing/2014/main" id="{E19C066E-75BD-5B0F-CE96-E4FA31CF200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3DCF8B3-1C2B-CCD7-8B04-C020A488CFB9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3EBB15A-8B1F-A4D5-311E-B5C50176BA2B}"/>
              </a:ext>
            </a:extLst>
          </p:cNvPr>
          <p:cNvSpPr txBox="1">
            <a:spLocks/>
          </p:cNvSpPr>
          <p:nvPr/>
        </p:nvSpPr>
        <p:spPr>
          <a:xfrm>
            <a:off x="990996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F1C175D-62B4-2BFE-511E-7F27ED1106F8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CB56C-AE5E-48D4-BC3D-71D78867492C}"/>
              </a:ext>
            </a:extLst>
          </p:cNvPr>
          <p:cNvSpPr txBox="1"/>
          <p:nvPr/>
        </p:nvSpPr>
        <p:spPr>
          <a:xfrm>
            <a:off x="5582793" y="2424937"/>
            <a:ext cx="10264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C8E14C-48BC-44B5-8D65-6D8F5FAA60CF}"/>
              </a:ext>
            </a:extLst>
          </p:cNvPr>
          <p:cNvSpPr txBox="1"/>
          <p:nvPr/>
        </p:nvSpPr>
        <p:spPr>
          <a:xfrm>
            <a:off x="1845761" y="4544397"/>
            <a:ext cx="1356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BC4417-0800-4CF3-B3E4-4CA531460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80" y="3161231"/>
            <a:ext cx="2803781" cy="1269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B2F354-69F3-4D64-AB30-E01F8A2D3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41" y="2479963"/>
            <a:ext cx="2725566" cy="1987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05C577-D812-4937-8C94-430E3C52C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04702"/>
            <a:ext cx="1644962" cy="1925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5CF655-77C9-4DF5-9FE7-561D40B25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838" y="1919223"/>
            <a:ext cx="1956722" cy="25437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7DF144-E7DB-4503-A583-8815539CCB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5" y="273132"/>
            <a:ext cx="1440180" cy="92075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88CE32E4-AEC6-41C5-8F4D-AC0CF8C597FF}"/>
              </a:ext>
            </a:extLst>
          </p:cNvPr>
          <p:cNvSpPr txBox="1"/>
          <p:nvPr/>
        </p:nvSpPr>
        <p:spPr>
          <a:xfrm>
            <a:off x="4226560" y="4569460"/>
            <a:ext cx="220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D0871D06-2DAC-4B0E-B3F2-50D3273BD30C}"/>
              </a:ext>
            </a:extLst>
          </p:cNvPr>
          <p:cNvSpPr txBox="1"/>
          <p:nvPr/>
        </p:nvSpPr>
        <p:spPr>
          <a:xfrm>
            <a:off x="6783070" y="4569460"/>
            <a:ext cx="220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612E59A9-3DC3-4A45-9EBB-EF24945CBB0A}"/>
              </a:ext>
            </a:extLst>
          </p:cNvPr>
          <p:cNvSpPr txBox="1"/>
          <p:nvPr/>
        </p:nvSpPr>
        <p:spPr>
          <a:xfrm>
            <a:off x="9113520" y="4569460"/>
            <a:ext cx="2208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9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3" grpId="0"/>
      <p:bldP spid="2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-19050"/>
            <a:ext cx="10149681" cy="535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" y="4919664"/>
            <a:ext cx="11949113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937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phụ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chứa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phụ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l, h</a:t>
            </a:r>
          </a:p>
        </p:txBody>
      </p:sp>
    </p:spTree>
    <p:extLst>
      <p:ext uri="{BB962C8B-B14F-4D97-AF65-F5344CB8AC3E}">
        <p14:creationId xmlns:p14="http://schemas.microsoft.com/office/powerpoint/2010/main" val="328713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67</Words>
  <Application>Microsoft Office PowerPoint</Application>
  <PresentationFormat>Widescreen</PresentationFormat>
  <Paragraphs>33</Paragraphs>
  <Slides>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26" baseType="lpstr">
      <vt:lpstr>Arial</vt:lpstr>
      <vt:lpstr>Arial Black</vt:lpstr>
      <vt:lpstr>Arial Rounded MT Bold</vt:lpstr>
      <vt:lpstr>Arial-Rounded</vt:lpstr>
      <vt:lpstr>Calibri</vt:lpstr>
      <vt:lpstr>Calibri Light</vt:lpstr>
      <vt:lpstr>等线</vt:lpstr>
      <vt:lpstr>Lato</vt:lpstr>
      <vt:lpstr>Lato Hairline</vt:lpstr>
      <vt:lpstr>Lato Light</vt:lpstr>
      <vt:lpstr>Lato Regular</vt:lpstr>
      <vt:lpstr>华康少女文字W5(P)</vt:lpstr>
      <vt:lpstr>方正卡通简体</vt:lpstr>
      <vt:lpstr>方正少儿简体</vt:lpstr>
      <vt:lpstr>5_Office Theme</vt:lpstr>
      <vt:lpstr>2_Office 主题​​</vt:lpstr>
      <vt:lpstr>4_Office Theme</vt:lpstr>
      <vt:lpstr>3_Office 主题​​</vt:lpstr>
      <vt:lpstr>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44</cp:revision>
  <dcterms:created xsi:type="dcterms:W3CDTF">2020-08-06T11:51:00Z</dcterms:created>
  <dcterms:modified xsi:type="dcterms:W3CDTF">2025-05-13T01:52:16Z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