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  <p:sldMasterId id="2147483734" r:id="rId2"/>
    <p:sldMasterId id="2147483753" r:id="rId3"/>
    <p:sldMasterId id="2147483807" r:id="rId4"/>
    <p:sldMasterId id="2147483819" r:id="rId5"/>
  </p:sldMasterIdLst>
  <p:notesMasterIdLst>
    <p:notesMasterId r:id="rId13"/>
  </p:notesMasterIdLst>
  <p:sldIdLst>
    <p:sldId id="300" r:id="rId6"/>
    <p:sldId id="258" r:id="rId7"/>
    <p:sldId id="2007577179" r:id="rId8"/>
    <p:sldId id="2007577180" r:id="rId9"/>
    <p:sldId id="2007577173" r:id="rId10"/>
    <p:sldId id="288" r:id="rId11"/>
    <p:sldId id="20075771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97699B-48B7-4073-9405-3FCDD293372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2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8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4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8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2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6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05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0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1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32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7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986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1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6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0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80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433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4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1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4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7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6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0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2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1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7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8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2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8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9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0C1CE-1DE5-44A9-A9CB-E8467452B4F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6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04118" y="1355512"/>
            <a:ext cx="592372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lang="en-US" altLang="zh-CN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11: I i, K k</a:t>
            </a:r>
            <a:endParaRPr lang="zh-CN" alt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0"/>
            <a:ext cx="3407031" cy="96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0945" r="-279" b="64267"/>
          <a:stretch>
            <a:fillRect/>
          </a:stretch>
        </p:blipFill>
        <p:spPr>
          <a:xfrm>
            <a:off x="2651538" y="1084998"/>
            <a:ext cx="7332218" cy="380516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351980" y="5113986"/>
            <a:ext cx="5473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73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30038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1989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1103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661151" y="5622409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8569711" y="5619917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10478271" y="5617425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73605" y="-1495806"/>
            <a:ext cx="9052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Chào quý thầy cô. Do k biết thầy cô dạy bổ ngang hay bổ dọc nên em làm 2 slide, thầy cô dạy theo hình thức nào thì dùng slide đó nhé, Cái nào k phù hợp thì thầy cô xoá đi nhé! Hoặc thầy cô có thể để vậy cho HS đọc ngang xong rồi đọc dọc  ntn cũng đc ạ.</a:t>
            </a:r>
          </a:p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(Đọc xong thầy cô xoá tex này đi nhé)</a:t>
            </a:r>
          </a:p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Yêu thương!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673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30038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1989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1103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79" y="3727751"/>
            <a:ext cx="392885" cy="85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661151" y="5622409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8569711" y="5619917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10478271" y="5617425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D826F-3B09-4467-93B4-94948159EA6F}"/>
              </a:ext>
            </a:extLst>
          </p:cNvPr>
          <p:cNvSpPr txBox="1"/>
          <p:nvPr/>
        </p:nvSpPr>
        <p:spPr>
          <a:xfrm>
            <a:off x="5582793" y="2424937"/>
            <a:ext cx="102641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25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35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2F083-D2DF-4A93-AE44-1D78DB6A8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1" y="111125"/>
            <a:ext cx="2882265" cy="2313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7C638-182A-4A55-B45E-53BD6D346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6" y="3314700"/>
            <a:ext cx="2619375" cy="2217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BDEBE-C389-4446-973F-A71C8B93B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1" y="111126"/>
            <a:ext cx="2773045" cy="2131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CFF48-3749-495B-8E25-312A91264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0" y="3441066"/>
            <a:ext cx="3296920" cy="2091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E8A652-EA76-451F-AED9-4CC495AC0C8B}"/>
              </a:ext>
            </a:extLst>
          </p:cNvPr>
          <p:cNvSpPr txBox="1"/>
          <p:nvPr/>
        </p:nvSpPr>
        <p:spPr>
          <a:xfrm>
            <a:off x="2036445" y="2542540"/>
            <a:ext cx="139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88061-3384-44C7-86E1-3F2D021E79F4}"/>
              </a:ext>
            </a:extLst>
          </p:cNvPr>
          <p:cNvSpPr txBox="1"/>
          <p:nvPr/>
        </p:nvSpPr>
        <p:spPr>
          <a:xfrm>
            <a:off x="7950201" y="2480946"/>
            <a:ext cx="1445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DA56E8B-D26A-46FE-B9B1-46956D2D60E6}"/>
              </a:ext>
            </a:extLst>
          </p:cNvPr>
          <p:cNvSpPr txBox="1"/>
          <p:nvPr/>
        </p:nvSpPr>
        <p:spPr>
          <a:xfrm>
            <a:off x="2518410" y="5532120"/>
            <a:ext cx="139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đò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29EA105-76B8-4833-AD21-5AE3304DA8B4}"/>
              </a:ext>
            </a:extLst>
          </p:cNvPr>
          <p:cNvSpPr txBox="1"/>
          <p:nvPr/>
        </p:nvSpPr>
        <p:spPr>
          <a:xfrm>
            <a:off x="7950201" y="5612130"/>
            <a:ext cx="2346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1" y="4938486"/>
            <a:ext cx="124253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-19050"/>
            <a:ext cx="10031425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387532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150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Garamond</vt:lpstr>
      <vt:lpstr>Segoe UI Black</vt:lpstr>
      <vt:lpstr>方正粗圆_GBK</vt:lpstr>
      <vt:lpstr>3_Office Theme</vt:lpstr>
      <vt:lpstr>Organic</vt:lpstr>
      <vt:lpstr>4_Office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42</cp:revision>
  <dcterms:created xsi:type="dcterms:W3CDTF">2020-08-06T11:51:00Z</dcterms:created>
  <dcterms:modified xsi:type="dcterms:W3CDTF">2025-05-13T01:47:50Z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