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4"/>
  </p:notesMasterIdLst>
  <p:sldIdLst>
    <p:sldId id="27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C950-A12D-4CF6-8FA2-04A284B72E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CAFD-154B-4ED3-AF18-AB5CC6E0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4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0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30CF1E-D088-4325-B329-F2F667D62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54409"/>
            <a:ext cx="12325350" cy="69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8D0C9E-D4F2-4FEB-9AAD-B1DFF468D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64383"/>
            <a:ext cx="12458700" cy="69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01C290-C300-4644-AFA6-C47B8CC325B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46BD3-98C4-413D-8A36-F4B7623E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519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pic>
        <p:nvPicPr>
          <p:cNvPr id="1026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1028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4" y="0"/>
            <a:ext cx="1027737" cy="1810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64" y="2157108"/>
            <a:ext cx="4700892" cy="4700892"/>
          </a:xfrm>
          <a:prstGeom prst="rect">
            <a:avLst/>
          </a:prstGeom>
        </p:spPr>
      </p:pic>
      <p:pic>
        <p:nvPicPr>
          <p:cNvPr id="3" name="图片 12" descr="形状&#10;&#10;描述已自动生成">
            <a:extLst>
              <a:ext uri="{FF2B5EF4-FFF2-40B4-BE49-F238E27FC236}">
                <a16:creationId xmlns:a16="http://schemas.microsoft.com/office/drawing/2014/main" id="{893F72FA-6B10-680B-3F12-B88BB41B3B9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286" r="9286" b="3059"/>
          <a:stretch/>
        </p:blipFill>
        <p:spPr>
          <a:xfrm>
            <a:off x="0" y="0"/>
            <a:ext cx="9256132" cy="5409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065314-2D40-B916-0379-7F4FF4B4B5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3211" y="1293203"/>
            <a:ext cx="4273667" cy="829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48786-EF76-E0F3-A841-9532A36140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8973" y="2333926"/>
            <a:ext cx="649280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1_Awesome Teachers Meeting by Slidesgo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2023-05-30T10:07:04Z</dcterms:created>
  <dcterms:modified xsi:type="dcterms:W3CDTF">2025-05-13T02:14:11Z</dcterms:modified>
</cp:coreProperties>
</file>