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  <p:sldMasterId id="2147483673" r:id="rId3"/>
    <p:sldMasterId id="2147483685" r:id="rId4"/>
  </p:sldMasterIdLst>
  <p:notesMasterIdLst>
    <p:notesMasterId r:id="rId18"/>
  </p:notesMasterIdLst>
  <p:sldIdLst>
    <p:sldId id="257" r:id="rId5"/>
    <p:sldId id="276" r:id="rId6"/>
    <p:sldId id="277" r:id="rId7"/>
    <p:sldId id="278" r:id="rId8"/>
    <p:sldId id="279" r:id="rId9"/>
    <p:sldId id="321" r:id="rId10"/>
    <p:sldId id="259" r:id="rId11"/>
    <p:sldId id="280" r:id="rId12"/>
    <p:sldId id="322" r:id="rId13"/>
    <p:sldId id="323" r:id="rId14"/>
    <p:sldId id="271" r:id="rId15"/>
    <p:sldId id="273" r:id="rId16"/>
    <p:sldId id="32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FC38C2-110B-4291-BB09-7FA26C0C55C2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157D42-280A-40E7-95CE-892B5859C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326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4C9894-CA3D-4ED8-9F7D-57A290CE556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34334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49462B-6CA1-48CF-A14A-7A4DFCCD98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93695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EA3EDB-2079-40C4-81D2-61364984FB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74177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EA3EDB-2079-40C4-81D2-61364984FB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20512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EA3EDB-2079-40C4-81D2-61364984FB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94246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49462B-6CA1-48CF-A14A-7A4DFCCD98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9369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室内&#10;&#10;已生成高可信度的说明">
            <a:extLst>
              <a:ext uri="{FF2B5EF4-FFF2-40B4-BE49-F238E27FC236}">
                <a16:creationId xmlns:a16="http://schemas.microsoft.com/office/drawing/2014/main" id="{2FB1A12A-647A-4E53-8FE6-834B52DCFC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sp>
        <p:nvSpPr>
          <p:cNvPr id="3" name="任意多边形: 形状 2">
            <a:extLst>
              <a:ext uri="{FF2B5EF4-FFF2-40B4-BE49-F238E27FC236}">
                <a16:creationId xmlns:a16="http://schemas.microsoft.com/office/drawing/2014/main" id="{9B07EC92-474C-49F8-8D07-F585877D2FF2}"/>
              </a:ext>
            </a:extLst>
          </p:cNvPr>
          <p:cNvSpPr/>
          <p:nvPr userDrawn="1"/>
        </p:nvSpPr>
        <p:spPr>
          <a:xfrm>
            <a:off x="503495" y="261258"/>
            <a:ext cx="11185010" cy="5513112"/>
          </a:xfrm>
          <a:custGeom>
            <a:avLst/>
            <a:gdLst>
              <a:gd name="connsiteX0" fmla="*/ 267716 w 7816697"/>
              <a:gd name="connsiteY0" fmla="*/ 610524 h 4774669"/>
              <a:gd name="connsiteX1" fmla="*/ 458216 w 7816697"/>
              <a:gd name="connsiteY1" fmla="*/ 248574 h 4774669"/>
              <a:gd name="connsiteX2" fmla="*/ 1563116 w 7816697"/>
              <a:gd name="connsiteY2" fmla="*/ 58074 h 4774669"/>
              <a:gd name="connsiteX3" fmla="*/ 4915916 w 7816697"/>
              <a:gd name="connsiteY3" fmla="*/ 19974 h 4774669"/>
              <a:gd name="connsiteX4" fmla="*/ 6649466 w 7816697"/>
              <a:gd name="connsiteY4" fmla="*/ 343824 h 4774669"/>
              <a:gd name="connsiteX5" fmla="*/ 7506716 w 7816697"/>
              <a:gd name="connsiteY5" fmla="*/ 743874 h 4774669"/>
              <a:gd name="connsiteX6" fmla="*/ 7811516 w 7816697"/>
              <a:gd name="connsiteY6" fmla="*/ 2572674 h 4774669"/>
              <a:gd name="connsiteX7" fmla="*/ 7297166 w 7816697"/>
              <a:gd name="connsiteY7" fmla="*/ 4382424 h 4774669"/>
              <a:gd name="connsiteX8" fmla="*/ 6173216 w 7816697"/>
              <a:gd name="connsiteY8" fmla="*/ 4763424 h 4774669"/>
              <a:gd name="connsiteX9" fmla="*/ 4877816 w 7816697"/>
              <a:gd name="connsiteY9" fmla="*/ 4668174 h 4774669"/>
              <a:gd name="connsiteX10" fmla="*/ 3430016 w 7816697"/>
              <a:gd name="connsiteY10" fmla="*/ 4611024 h 4774669"/>
              <a:gd name="connsiteX11" fmla="*/ 2553716 w 7816697"/>
              <a:gd name="connsiteY11" fmla="*/ 4630074 h 4774669"/>
              <a:gd name="connsiteX12" fmla="*/ 1201166 w 7816697"/>
              <a:gd name="connsiteY12" fmla="*/ 4630074 h 4774669"/>
              <a:gd name="connsiteX13" fmla="*/ 305816 w 7816697"/>
              <a:gd name="connsiteY13" fmla="*/ 4420524 h 4774669"/>
              <a:gd name="connsiteX14" fmla="*/ 1016 w 7816697"/>
              <a:gd name="connsiteY14" fmla="*/ 3410874 h 4774669"/>
              <a:gd name="connsiteX15" fmla="*/ 210566 w 7816697"/>
              <a:gd name="connsiteY15" fmla="*/ 2153574 h 4774669"/>
              <a:gd name="connsiteX16" fmla="*/ 267716 w 7816697"/>
              <a:gd name="connsiteY16" fmla="*/ 610524 h 4774669"/>
              <a:gd name="connsiteX0" fmla="*/ 267716 w 7816697"/>
              <a:gd name="connsiteY0" fmla="*/ 610524 h 4774669"/>
              <a:gd name="connsiteX1" fmla="*/ 458216 w 7816697"/>
              <a:gd name="connsiteY1" fmla="*/ 248574 h 4774669"/>
              <a:gd name="connsiteX2" fmla="*/ 1563116 w 7816697"/>
              <a:gd name="connsiteY2" fmla="*/ 58074 h 4774669"/>
              <a:gd name="connsiteX3" fmla="*/ 4915916 w 7816697"/>
              <a:gd name="connsiteY3" fmla="*/ 19974 h 4774669"/>
              <a:gd name="connsiteX4" fmla="*/ 6649466 w 7816697"/>
              <a:gd name="connsiteY4" fmla="*/ 343824 h 4774669"/>
              <a:gd name="connsiteX5" fmla="*/ 7506716 w 7816697"/>
              <a:gd name="connsiteY5" fmla="*/ 743874 h 4774669"/>
              <a:gd name="connsiteX6" fmla="*/ 7811516 w 7816697"/>
              <a:gd name="connsiteY6" fmla="*/ 2572674 h 4774669"/>
              <a:gd name="connsiteX7" fmla="*/ 7297166 w 7816697"/>
              <a:gd name="connsiteY7" fmla="*/ 4382424 h 4774669"/>
              <a:gd name="connsiteX8" fmla="*/ 6173216 w 7816697"/>
              <a:gd name="connsiteY8" fmla="*/ 4763424 h 4774669"/>
              <a:gd name="connsiteX9" fmla="*/ 4877816 w 7816697"/>
              <a:gd name="connsiteY9" fmla="*/ 4668174 h 4774669"/>
              <a:gd name="connsiteX10" fmla="*/ 3430016 w 7816697"/>
              <a:gd name="connsiteY10" fmla="*/ 4611024 h 4774669"/>
              <a:gd name="connsiteX11" fmla="*/ 2553716 w 7816697"/>
              <a:gd name="connsiteY11" fmla="*/ 4630074 h 4774669"/>
              <a:gd name="connsiteX12" fmla="*/ 1201166 w 7816697"/>
              <a:gd name="connsiteY12" fmla="*/ 4630074 h 4774669"/>
              <a:gd name="connsiteX13" fmla="*/ 305816 w 7816697"/>
              <a:gd name="connsiteY13" fmla="*/ 4420524 h 4774669"/>
              <a:gd name="connsiteX14" fmla="*/ 1016 w 7816697"/>
              <a:gd name="connsiteY14" fmla="*/ 3410874 h 4774669"/>
              <a:gd name="connsiteX15" fmla="*/ 210566 w 7816697"/>
              <a:gd name="connsiteY15" fmla="*/ 2153574 h 4774669"/>
              <a:gd name="connsiteX16" fmla="*/ 267716 w 7816697"/>
              <a:gd name="connsiteY16" fmla="*/ 610524 h 4774669"/>
              <a:gd name="connsiteX0" fmla="*/ 249006 w 7816649"/>
              <a:gd name="connsiteY0" fmla="*/ 610524 h 4774669"/>
              <a:gd name="connsiteX1" fmla="*/ 458168 w 7816649"/>
              <a:gd name="connsiteY1" fmla="*/ 248574 h 4774669"/>
              <a:gd name="connsiteX2" fmla="*/ 1563068 w 7816649"/>
              <a:gd name="connsiteY2" fmla="*/ 58074 h 4774669"/>
              <a:gd name="connsiteX3" fmla="*/ 4915868 w 7816649"/>
              <a:gd name="connsiteY3" fmla="*/ 19974 h 4774669"/>
              <a:gd name="connsiteX4" fmla="*/ 6649418 w 7816649"/>
              <a:gd name="connsiteY4" fmla="*/ 343824 h 4774669"/>
              <a:gd name="connsiteX5" fmla="*/ 7506668 w 7816649"/>
              <a:gd name="connsiteY5" fmla="*/ 743874 h 4774669"/>
              <a:gd name="connsiteX6" fmla="*/ 7811468 w 7816649"/>
              <a:gd name="connsiteY6" fmla="*/ 2572674 h 4774669"/>
              <a:gd name="connsiteX7" fmla="*/ 7297118 w 7816649"/>
              <a:gd name="connsiteY7" fmla="*/ 4382424 h 4774669"/>
              <a:gd name="connsiteX8" fmla="*/ 6173168 w 7816649"/>
              <a:gd name="connsiteY8" fmla="*/ 4763424 h 4774669"/>
              <a:gd name="connsiteX9" fmla="*/ 4877768 w 7816649"/>
              <a:gd name="connsiteY9" fmla="*/ 4668174 h 4774669"/>
              <a:gd name="connsiteX10" fmla="*/ 3429968 w 7816649"/>
              <a:gd name="connsiteY10" fmla="*/ 4611024 h 4774669"/>
              <a:gd name="connsiteX11" fmla="*/ 2553668 w 7816649"/>
              <a:gd name="connsiteY11" fmla="*/ 4630074 h 4774669"/>
              <a:gd name="connsiteX12" fmla="*/ 1201118 w 7816649"/>
              <a:gd name="connsiteY12" fmla="*/ 4630074 h 4774669"/>
              <a:gd name="connsiteX13" fmla="*/ 305768 w 7816649"/>
              <a:gd name="connsiteY13" fmla="*/ 4420524 h 4774669"/>
              <a:gd name="connsiteX14" fmla="*/ 968 w 7816649"/>
              <a:gd name="connsiteY14" fmla="*/ 3410874 h 4774669"/>
              <a:gd name="connsiteX15" fmla="*/ 210518 w 7816649"/>
              <a:gd name="connsiteY15" fmla="*/ 2153574 h 4774669"/>
              <a:gd name="connsiteX16" fmla="*/ 249006 w 7816649"/>
              <a:gd name="connsiteY16" fmla="*/ 610524 h 4774669"/>
              <a:gd name="connsiteX0" fmla="*/ 273848 w 7841491"/>
              <a:gd name="connsiteY0" fmla="*/ 610524 h 4774669"/>
              <a:gd name="connsiteX1" fmla="*/ 483010 w 7841491"/>
              <a:gd name="connsiteY1" fmla="*/ 248574 h 4774669"/>
              <a:gd name="connsiteX2" fmla="*/ 1587910 w 7841491"/>
              <a:gd name="connsiteY2" fmla="*/ 58074 h 4774669"/>
              <a:gd name="connsiteX3" fmla="*/ 4940710 w 7841491"/>
              <a:gd name="connsiteY3" fmla="*/ 19974 h 4774669"/>
              <a:gd name="connsiteX4" fmla="*/ 6674260 w 7841491"/>
              <a:gd name="connsiteY4" fmla="*/ 343824 h 4774669"/>
              <a:gd name="connsiteX5" fmla="*/ 7531510 w 7841491"/>
              <a:gd name="connsiteY5" fmla="*/ 743874 h 4774669"/>
              <a:gd name="connsiteX6" fmla="*/ 7836310 w 7841491"/>
              <a:gd name="connsiteY6" fmla="*/ 2572674 h 4774669"/>
              <a:gd name="connsiteX7" fmla="*/ 7321960 w 7841491"/>
              <a:gd name="connsiteY7" fmla="*/ 4382424 h 4774669"/>
              <a:gd name="connsiteX8" fmla="*/ 6198010 w 7841491"/>
              <a:gd name="connsiteY8" fmla="*/ 4763424 h 4774669"/>
              <a:gd name="connsiteX9" fmla="*/ 4902610 w 7841491"/>
              <a:gd name="connsiteY9" fmla="*/ 4668174 h 4774669"/>
              <a:gd name="connsiteX10" fmla="*/ 3454810 w 7841491"/>
              <a:gd name="connsiteY10" fmla="*/ 4611024 h 4774669"/>
              <a:gd name="connsiteX11" fmla="*/ 2578510 w 7841491"/>
              <a:gd name="connsiteY11" fmla="*/ 4630074 h 4774669"/>
              <a:gd name="connsiteX12" fmla="*/ 1225960 w 7841491"/>
              <a:gd name="connsiteY12" fmla="*/ 4630074 h 4774669"/>
              <a:gd name="connsiteX13" fmla="*/ 330610 w 7841491"/>
              <a:gd name="connsiteY13" fmla="*/ 4420524 h 4774669"/>
              <a:gd name="connsiteX14" fmla="*/ 25810 w 7841491"/>
              <a:gd name="connsiteY14" fmla="*/ 3410874 h 4774669"/>
              <a:gd name="connsiteX15" fmla="*/ 20756 w 7841491"/>
              <a:gd name="connsiteY15" fmla="*/ 2106921 h 4774669"/>
              <a:gd name="connsiteX16" fmla="*/ 273848 w 7841491"/>
              <a:gd name="connsiteY16" fmla="*/ 610524 h 4774669"/>
              <a:gd name="connsiteX0" fmla="*/ 273848 w 7841491"/>
              <a:gd name="connsiteY0" fmla="*/ 607372 h 4771517"/>
              <a:gd name="connsiteX1" fmla="*/ 616360 w 7841491"/>
              <a:gd name="connsiteY1" fmla="*/ 131122 h 4771517"/>
              <a:gd name="connsiteX2" fmla="*/ 1587910 w 7841491"/>
              <a:gd name="connsiteY2" fmla="*/ 54922 h 4771517"/>
              <a:gd name="connsiteX3" fmla="*/ 4940710 w 7841491"/>
              <a:gd name="connsiteY3" fmla="*/ 16822 h 4771517"/>
              <a:gd name="connsiteX4" fmla="*/ 6674260 w 7841491"/>
              <a:gd name="connsiteY4" fmla="*/ 340672 h 4771517"/>
              <a:gd name="connsiteX5" fmla="*/ 7531510 w 7841491"/>
              <a:gd name="connsiteY5" fmla="*/ 740722 h 4771517"/>
              <a:gd name="connsiteX6" fmla="*/ 7836310 w 7841491"/>
              <a:gd name="connsiteY6" fmla="*/ 2569522 h 4771517"/>
              <a:gd name="connsiteX7" fmla="*/ 7321960 w 7841491"/>
              <a:gd name="connsiteY7" fmla="*/ 4379272 h 4771517"/>
              <a:gd name="connsiteX8" fmla="*/ 6198010 w 7841491"/>
              <a:gd name="connsiteY8" fmla="*/ 4760272 h 4771517"/>
              <a:gd name="connsiteX9" fmla="*/ 4902610 w 7841491"/>
              <a:gd name="connsiteY9" fmla="*/ 4665022 h 4771517"/>
              <a:gd name="connsiteX10" fmla="*/ 3454810 w 7841491"/>
              <a:gd name="connsiteY10" fmla="*/ 4607872 h 4771517"/>
              <a:gd name="connsiteX11" fmla="*/ 2578510 w 7841491"/>
              <a:gd name="connsiteY11" fmla="*/ 4626922 h 4771517"/>
              <a:gd name="connsiteX12" fmla="*/ 1225960 w 7841491"/>
              <a:gd name="connsiteY12" fmla="*/ 4626922 h 4771517"/>
              <a:gd name="connsiteX13" fmla="*/ 330610 w 7841491"/>
              <a:gd name="connsiteY13" fmla="*/ 4417372 h 4771517"/>
              <a:gd name="connsiteX14" fmla="*/ 25810 w 7841491"/>
              <a:gd name="connsiteY14" fmla="*/ 3407722 h 4771517"/>
              <a:gd name="connsiteX15" fmla="*/ 20756 w 7841491"/>
              <a:gd name="connsiteY15" fmla="*/ 2103769 h 4771517"/>
              <a:gd name="connsiteX16" fmla="*/ 273848 w 7841491"/>
              <a:gd name="connsiteY16" fmla="*/ 607372 h 4771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841491" h="4771517">
                <a:moveTo>
                  <a:pt x="273848" y="607372"/>
                </a:moveTo>
                <a:cubicBezTo>
                  <a:pt x="373115" y="278597"/>
                  <a:pt x="397350" y="223197"/>
                  <a:pt x="616360" y="131122"/>
                </a:cubicBezTo>
                <a:cubicBezTo>
                  <a:pt x="835370" y="39047"/>
                  <a:pt x="867185" y="73972"/>
                  <a:pt x="1587910" y="54922"/>
                </a:cubicBezTo>
                <a:cubicBezTo>
                  <a:pt x="2308635" y="35872"/>
                  <a:pt x="4092985" y="-30803"/>
                  <a:pt x="4940710" y="16822"/>
                </a:cubicBezTo>
                <a:cubicBezTo>
                  <a:pt x="5788435" y="64447"/>
                  <a:pt x="6242460" y="220022"/>
                  <a:pt x="6674260" y="340672"/>
                </a:cubicBezTo>
                <a:cubicBezTo>
                  <a:pt x="7106060" y="461322"/>
                  <a:pt x="7337835" y="369247"/>
                  <a:pt x="7531510" y="740722"/>
                </a:cubicBezTo>
                <a:cubicBezTo>
                  <a:pt x="7725185" y="1112197"/>
                  <a:pt x="7871235" y="1963097"/>
                  <a:pt x="7836310" y="2569522"/>
                </a:cubicBezTo>
                <a:cubicBezTo>
                  <a:pt x="7801385" y="3175947"/>
                  <a:pt x="7595010" y="4014147"/>
                  <a:pt x="7321960" y="4379272"/>
                </a:cubicBezTo>
                <a:cubicBezTo>
                  <a:pt x="7048910" y="4744397"/>
                  <a:pt x="6601235" y="4712647"/>
                  <a:pt x="6198010" y="4760272"/>
                </a:cubicBezTo>
                <a:cubicBezTo>
                  <a:pt x="5794785" y="4807897"/>
                  <a:pt x="5359810" y="4690422"/>
                  <a:pt x="4902610" y="4665022"/>
                </a:cubicBezTo>
                <a:cubicBezTo>
                  <a:pt x="4445410" y="4639622"/>
                  <a:pt x="3842160" y="4614222"/>
                  <a:pt x="3454810" y="4607872"/>
                </a:cubicBezTo>
                <a:lnTo>
                  <a:pt x="2578510" y="4626922"/>
                </a:lnTo>
                <a:cubicBezTo>
                  <a:pt x="2207035" y="4630097"/>
                  <a:pt x="1600610" y="4661847"/>
                  <a:pt x="1225960" y="4626922"/>
                </a:cubicBezTo>
                <a:cubicBezTo>
                  <a:pt x="851310" y="4591997"/>
                  <a:pt x="530635" y="4620572"/>
                  <a:pt x="330610" y="4417372"/>
                </a:cubicBezTo>
                <a:cubicBezTo>
                  <a:pt x="130585" y="4214172"/>
                  <a:pt x="41685" y="3785547"/>
                  <a:pt x="25810" y="3407722"/>
                </a:cubicBezTo>
                <a:cubicBezTo>
                  <a:pt x="9935" y="3029897"/>
                  <a:pt x="-20584" y="2570494"/>
                  <a:pt x="20756" y="2103769"/>
                </a:cubicBezTo>
                <a:cubicBezTo>
                  <a:pt x="62096" y="1637044"/>
                  <a:pt x="174581" y="936147"/>
                  <a:pt x="273848" y="607372"/>
                </a:cubicBezTo>
                <a:close/>
              </a:path>
            </a:pathLst>
          </a:custGeom>
          <a:solidFill>
            <a:schemeClr val="bg1">
              <a:alpha val="91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pic>
        <p:nvPicPr>
          <p:cNvPr id="4" name="图片 3" descr="图片包含 围栏, 工具, 烛架&#10;&#10;已生成极高可信度的说明">
            <a:extLst>
              <a:ext uri="{FF2B5EF4-FFF2-40B4-BE49-F238E27FC236}">
                <a16:creationId xmlns:a16="http://schemas.microsoft.com/office/drawing/2014/main" id="{B2204C96-8E4B-4EF6-AF59-A9A56283D15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559865"/>
            <a:ext cx="2999238" cy="1301499"/>
          </a:xfrm>
          <a:prstGeom prst="rect">
            <a:avLst/>
          </a:prstGeom>
        </p:spPr>
      </p:pic>
      <p:pic>
        <p:nvPicPr>
          <p:cNvPr id="5" name="图片 4" descr="图片包含 围栏, 工具, 烛架&#10;&#10;已生成极高可信度的说明">
            <a:extLst>
              <a:ext uri="{FF2B5EF4-FFF2-40B4-BE49-F238E27FC236}">
                <a16:creationId xmlns:a16="http://schemas.microsoft.com/office/drawing/2014/main" id="{428790F2-7EEA-4D33-BFA3-E5ECDDF7933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741" y="5559865"/>
            <a:ext cx="2999238" cy="1301499"/>
          </a:xfrm>
          <a:prstGeom prst="rect">
            <a:avLst/>
          </a:prstGeom>
        </p:spPr>
      </p:pic>
      <p:pic>
        <p:nvPicPr>
          <p:cNvPr id="6" name="图片 5" descr="图片包含 围栏, 工具, 烛架&#10;&#10;已生成极高可信度的说明">
            <a:extLst>
              <a:ext uri="{FF2B5EF4-FFF2-40B4-BE49-F238E27FC236}">
                <a16:creationId xmlns:a16="http://schemas.microsoft.com/office/drawing/2014/main" id="{38EE080E-1A7E-4BC7-9BC7-0074B6BE30A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491" y="5559865"/>
            <a:ext cx="2999238" cy="1301499"/>
          </a:xfrm>
          <a:prstGeom prst="rect">
            <a:avLst/>
          </a:prstGeom>
        </p:spPr>
      </p:pic>
      <p:pic>
        <p:nvPicPr>
          <p:cNvPr id="7" name="图片 6" descr="图片包含 围栏, 工具, 烛架&#10;&#10;已生成极高可信度的说明">
            <a:extLst>
              <a:ext uri="{FF2B5EF4-FFF2-40B4-BE49-F238E27FC236}">
                <a16:creationId xmlns:a16="http://schemas.microsoft.com/office/drawing/2014/main" id="{5AF7C0F5-425A-44B3-B932-37F02C9B17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640" y="5559865"/>
            <a:ext cx="2999238" cy="1301499"/>
          </a:xfrm>
          <a:prstGeom prst="rect">
            <a:avLst/>
          </a:prstGeom>
        </p:spPr>
      </p:pic>
      <p:pic>
        <p:nvPicPr>
          <p:cNvPr id="8" name="图片 7" descr="图片包含 围栏, 工具, 烛架&#10;&#10;已生成极高可信度的说明">
            <a:extLst>
              <a:ext uri="{FF2B5EF4-FFF2-40B4-BE49-F238E27FC236}">
                <a16:creationId xmlns:a16="http://schemas.microsoft.com/office/drawing/2014/main" id="{C0001C96-7280-4730-AFBE-796E25F1860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5259" y="5559865"/>
            <a:ext cx="2999238" cy="130149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8D97F25-2F4E-4F86-A299-E19B917677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33"/>
          <a:stretch/>
        </p:blipFill>
        <p:spPr>
          <a:xfrm>
            <a:off x="7707085" y="5070843"/>
            <a:ext cx="4445449" cy="178442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6ACA74FD-9023-4A1B-A31C-050EB5568D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33"/>
          <a:stretch/>
        </p:blipFill>
        <p:spPr>
          <a:xfrm>
            <a:off x="3546184" y="4907433"/>
            <a:ext cx="4852545" cy="194783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33AC2C51-1A45-41AB-8210-3C57C2D2F1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33"/>
          <a:stretch/>
        </p:blipFill>
        <p:spPr>
          <a:xfrm>
            <a:off x="-343008" y="4907433"/>
            <a:ext cx="4852545" cy="1947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272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push dir="u"/>
      </p:transition>
    </mc:Choice>
    <mc:Fallback xmlns="">
      <p:transition spd="slow" advTm="3000">
        <p:push dir="u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3_Title and Conten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6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6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71" name="Google Shape;71;p36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6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6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74" name="Google Shape;74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"/>
            <a:ext cx="1218487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6681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7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7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5376672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79" name="Google Shape;79;p37"/>
          <p:cNvSpPr txBox="1">
            <a:spLocks noGrp="1"/>
          </p:cNvSpPr>
          <p:nvPr>
            <p:ph type="body" idx="2"/>
          </p:nvPr>
        </p:nvSpPr>
        <p:spPr>
          <a:xfrm>
            <a:off x="6205728" y="1600200"/>
            <a:ext cx="5376672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80" name="Google Shape;80;p37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37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7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83" name="Google Shape;83;p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80108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FE0F634-2952-4C25-8EE6-E3F97401AD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F4ED4D9-41D3-4789-9496-04EF70B708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D9BADB1-9CA5-4A20-9B9A-7B429C03F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5F7FA6-D00E-43C0-8EA8-FE8465830FD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zihun7hao-wennuantongzhiti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zihun7hao-wennuantongzhiti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2C8CE8A-A5E7-41C9-90E1-A6822579A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zihun7hao-wennuantongzhiti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5CDAB8A-32C9-46BA-B541-E1E2E0542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A3D6BA-292A-4106-86C4-0D0E1CAA5B2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zihun7hao-wennuantongzhit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zihun7hao-wennuantongzhit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07757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C41D196-1644-4884-A18A-9EE990266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DA541A7-F3B7-4117-BED7-4C47A63B15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1D78433-CAD6-48BE-8486-71FDAA404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5F7FA6-D00E-43C0-8EA8-FE8465830FD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zihun7hao-wennuantongzhiti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zihun7hao-wennuantongzhiti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4D34008-AE46-4421-8FF8-0ACE75A7B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zihun7hao-wennuantongzhiti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2DB0EF3-F2DE-4C25-B7A5-960329E8E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A3D6BA-292A-4106-86C4-0D0E1CAA5B2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zihun7hao-wennuantongzhit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zihun7hao-wennuantongzhit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51626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E3E9D74-5BB6-4966-9234-7F84F06D5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FFA2FCA-55B8-4411-AFD8-153B50074F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4B91848-3604-4F37-BB36-E297D2753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5F7FA6-D00E-43C0-8EA8-FE8465830FD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zihun7hao-wennuantongzhiti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zihun7hao-wennuantongzhiti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5458473-E533-4EF3-B1AF-1FD9BB180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zihun7hao-wennuantongzhiti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40DAE1B-11F5-4385-BA7B-93E3B5269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A3D6BA-292A-4106-86C4-0D0E1CAA5B2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zihun7hao-wennuantongzhit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zihun7hao-wennuantongzhit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35981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6BB379C-0506-4E6B-96A9-58CBC0264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0FDD4B2-C0D3-409A-BC73-8E1EBA8E7F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91797F7-9D43-47B8-9B7C-0ABB517B1F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860DE06-15CE-4DF9-B08B-BD725ADBB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5F7FA6-D00E-43C0-8EA8-FE8465830FD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zihun7hao-wennuantongzhiti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zihun7hao-wennuantongzhiti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7CDFDE7-F840-46A0-96E5-EC51D5104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zihun7hao-wennuantongzhiti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B925EEA-26B2-433D-B69E-A3F509605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A3D6BA-292A-4106-86C4-0D0E1CAA5B2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zihun7hao-wennuantongzhit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zihun7hao-wennuantongzhit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13162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5FC9F51-4CBA-440B-A038-BFD2E33DC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3A5EF82-411C-4A1A-91AB-B66C3FDB39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D525AE8-B0A8-4271-BD85-C74FB5340F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B2900F73-046E-4994-8C19-1967CA6618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6F48C15D-1F41-494C-A9D6-6ABD4040C5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8C7A981B-840C-4E45-B350-45229C5E6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5F7FA6-D00E-43C0-8EA8-FE8465830FD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zihun7hao-wennuantongzhiti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zihun7hao-wennuantongzhiti" panose="020F0502020204030204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EB0D9D4A-DFE1-442A-81B4-2890E8763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zihun7hao-wennuantongzhiti" panose="020F0502020204030204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9016879-167F-4E43-A27C-6D7F79C4C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A3D6BA-292A-4106-86C4-0D0E1CAA5B2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zihun7hao-wennuantongzhit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zihun7hao-wennuantongzhit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67361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B5AFBC1-F364-42F3-9538-BB3512088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4996F2D-D165-43D2-BD9D-06F656C5D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5F7FA6-D00E-43C0-8EA8-FE8465830FD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zihun7hao-wennuantongzhiti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zihun7hao-wennuantongzhiti" panose="020F0502020204030204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BF87568-4432-43E3-952F-C29B16E8F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zihun7hao-wennuantongzhiti" panose="020F0502020204030204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5B49DF6-AE43-4318-BCCE-443F85C87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A3D6BA-292A-4106-86C4-0D0E1CAA5B2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zihun7hao-wennuantongzhit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zihun7hao-wennuantongzhit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91028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CD3D442-FC8F-4566-AF80-FED47D977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5F7FA6-D00E-43C0-8EA8-FE8465830FD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zihun7hao-wennuantongzhiti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zihun7hao-wennuantongzhiti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5CD7897D-F5B7-4175-AE98-5053C4FB4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zihun7hao-wennuantongzhiti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8DE37A7-426F-47AC-90E4-0228D5950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A3D6BA-292A-4106-86C4-0D0E1CAA5B2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zihun7hao-wennuantongzhit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zihun7hao-wennuantongzhiti" panose="020F0502020204030204"/>
              <a:cs typeface="+mn-cs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41DF714-2A14-400B-8451-8B903A336D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700" b="100000" l="0" r="100000"/>
                    </a14:imgEffect>
                    <a14:imgEffect>
                      <a14:saturation sat="69000"/>
                    </a14:imgEffect>
                    <a14:imgEffect>
                      <a14:brightnessContrast bright="10000" contras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5590" b="17332"/>
          <a:stretch/>
        </p:blipFill>
        <p:spPr>
          <a:xfrm>
            <a:off x="0" y="5001065"/>
            <a:ext cx="6858000" cy="1856935"/>
          </a:xfrm>
          <a:prstGeom prst="round1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8C416740-6B53-47A2-8EAE-0CA56918D1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700" b="100000" l="0" r="100000"/>
                    </a14:imgEffect>
                    <a14:imgEffect>
                      <a14:saturation sat="69000"/>
                    </a14:imgEffect>
                    <a14:imgEffect>
                      <a14:brightnessContrast bright="10000" contras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222" t="55589" b="17333"/>
          <a:stretch/>
        </p:blipFill>
        <p:spPr>
          <a:xfrm flipH="1">
            <a:off x="6858000" y="5001065"/>
            <a:ext cx="5334000" cy="1856935"/>
          </a:xfrm>
          <a:prstGeom prst="round1Rect">
            <a:avLst/>
          </a:prstGeom>
        </p:spPr>
      </p:pic>
    </p:spTree>
    <p:extLst>
      <p:ext uri="{BB962C8B-B14F-4D97-AF65-F5344CB8AC3E}">
        <p14:creationId xmlns:p14="http://schemas.microsoft.com/office/powerpoint/2010/main" val="40479139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9022013-1B4B-475C-9B73-984551047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6D5E6C6-B077-4A95-824A-7B0FD354E8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7209E23-47FF-400C-BC15-28EED06CA2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E2D5361-4726-4055-AFCE-7B06BA7C2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5F7FA6-D00E-43C0-8EA8-FE8465830FD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zihun7hao-wennuantongzhiti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zihun7hao-wennuantongzhiti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1ADB5ED-DD6E-4E33-B634-9575F4A20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zihun7hao-wennuantongzhiti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F8A70E4-6853-4044-9A84-2D424DA5A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A3D6BA-292A-4106-86C4-0D0E1CAA5B2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zihun7hao-wennuantongzhit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zihun7hao-wennuantongzhit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9720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8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8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8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895811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72B14CF-E703-4C5D-9C88-814FC49E6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FCE9F7F-997B-488D-AD79-7E51FD09A5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C5B8B0F-662D-46DB-804F-D33D0C6B08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2A30281-24A2-468C-95C6-5D0B4F040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5F7FA6-D00E-43C0-8EA8-FE8465830FD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zihun7hao-wennuantongzhiti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zihun7hao-wennuantongzhiti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D9E2CF0-3D3B-4B9B-AC2A-EEC8FDEFE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zihun7hao-wennuantongzhiti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A7CD578-C661-4160-B113-0CF1D41C3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A3D6BA-292A-4106-86C4-0D0E1CAA5B2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zihun7hao-wennuantongzhit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zihun7hao-wennuantongzhit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36983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E8863A5-CC72-42E6-91B3-E00DB38C4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8D94B05-07BD-49C2-9AD4-179BFBA47C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836934E-71EB-49A7-AC15-E7A97E7AD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5F7FA6-D00E-43C0-8EA8-FE8465830FD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zihun7hao-wennuantongzhiti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zihun7hao-wennuantongzhiti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4357A71-450D-44A3-81D6-CC798E93F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zihun7hao-wennuantongzhiti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BBBAE83-49AE-4577-ABB7-9D3BB8789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A3D6BA-292A-4106-86C4-0D0E1CAA5B2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zihun7hao-wennuantongzhit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zihun7hao-wennuantongzhit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46436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3477AA57-8C30-458F-ACBA-6AB7361AE9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B6E291F-571C-4DC7-945D-8DD5C2B9D1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C14D79B-A3DB-4BF4-B39E-FC56679C3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5F7FA6-D00E-43C0-8EA8-FE8465830FD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zihun7hao-wennuantongzhiti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zihun7hao-wennuantongzhiti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3ED841A-2348-46F1-80A3-3F045FCAA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zihun7hao-wennuantongzhiti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5308034-0AC8-4764-8AF5-7CFF35D6D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A3D6BA-292A-4106-86C4-0D0E1CAA5B2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zihun7hao-wennuantongzhit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zihun7hao-wennuantongzhit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22254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2273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5102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8704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163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9159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7934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276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" name="Google Shape;24;p29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29"/>
          <p:cNvSpPr/>
          <p:nvPr/>
        </p:nvSpPr>
        <p:spPr>
          <a:xfrm>
            <a:off x="11116345" y="172328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110639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4648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245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8721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845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30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0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8474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1"/>
          <p:cNvSpPr txBox="1">
            <a:spLocks noGrp="1"/>
          </p:cNvSpPr>
          <p:nvPr>
            <p:ph type="title"/>
          </p:nvPr>
        </p:nvSpPr>
        <p:spPr>
          <a:xfrm>
            <a:off x="839789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1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34" name="Google Shape;34;p31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31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36" name="Google Shape;36;p31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31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1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0" name="Google Shape;40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0806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32"/>
          <p:cNvSpPr txBox="1"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599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32"/>
          <p:cNvSpPr txBox="1"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9pPr>
          </a:lstStyle>
          <a:p>
            <a:endParaRPr/>
          </a:p>
        </p:txBody>
      </p:sp>
      <p:sp>
        <p:nvSpPr>
          <p:cNvPr id="45" name="Google Shape;45;p32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2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2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8" name="Google Shape;48;p32"/>
          <p:cNvSpPr/>
          <p:nvPr/>
        </p:nvSpPr>
        <p:spPr>
          <a:xfrm>
            <a:off x="2629362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00" tIns="45675" rIns="91400" bIns="456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32"/>
          <p:cNvSpPr/>
          <p:nvPr/>
        </p:nvSpPr>
        <p:spPr>
          <a:xfrm>
            <a:off x="11116345" y="172328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35051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2064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33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3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33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32690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6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34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4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4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1780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1_Title Slide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Font typeface="Arial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/>
            </a:lvl2pPr>
            <a:lvl3pPr lvl="2" algn="ctr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/>
            </a:lvl3pPr>
            <a:lvl4pPr lvl="3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5pPr>
            <a:lvl6pPr lvl="5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6pPr>
            <a:lvl7pPr lvl="6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7pPr>
            <a:lvl8pPr lvl="7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8pPr>
            <a:lvl9pPr lvl="8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9pPr>
          </a:lstStyle>
          <a:p>
            <a:endParaRPr/>
          </a:p>
        </p:txBody>
      </p:sp>
      <p:sp>
        <p:nvSpPr>
          <p:cNvPr id="63" name="Google Shape;63;p35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5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5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6" name="Google Shape;66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35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9999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81622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sym typeface="+mn-ea"/>
              </a:rPr>
              <a:t>ibaotu.com</a:t>
            </a:r>
          </a:p>
        </p:txBody>
      </p:sp>
    </p:spTree>
    <p:extLst>
      <p:ext uri="{BB962C8B-B14F-4D97-AF65-F5344CB8AC3E}">
        <p14:creationId xmlns:p14="http://schemas.microsoft.com/office/powerpoint/2010/main" val="2567248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mc:AlternateContent xmlns:mc="http://schemas.openxmlformats.org/markup-compatibility/2006" xmlns:p14="http://schemas.microsoft.com/office/powerpoint/2010/main">
    <mc:Choice Requires="p14">
      <p:transition spd="slow" p14:dur="2000" advTm="3000">
        <p:push dir="u"/>
      </p:transition>
    </mc:Choice>
    <mc:Fallback xmlns="">
      <p:transition spd="slow" advTm="3000">
        <p:push dir="u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7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7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7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27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27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6488305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D76B533A-9ECD-48C0-8B09-2B74A019C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5B0D41B-80E3-4AEF-BA51-A9A328CFA1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BEBE480-C3EE-4F03-8379-C2F08D4660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5F7FA6-D00E-43C0-8EA8-FE8465830FD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zihun7hao-wennuantongzhiti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zihun7hao-wennuantongzhiti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F151584-EEE5-4DCE-B450-CD07293D20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zihun7hao-wennuantongzhiti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35798EA-3E98-4C90-8473-EDB262BCE9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A3D6BA-292A-4106-86C4-0D0E1CAA5B2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zihun7hao-wennuantongzhit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zihun7hao-wennuantongzhit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5966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2EA02-620F-402F-96EF-96676793A7B3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845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3.png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gif"/><Relationship Id="rId3" Type="http://schemas.openxmlformats.org/officeDocument/2006/relationships/image" Target="../media/image39.jpe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41.gif"/><Relationship Id="rId11" Type="http://schemas.openxmlformats.org/officeDocument/2006/relationships/image" Target="../media/image46.gif"/><Relationship Id="rId5" Type="http://schemas.microsoft.com/office/2007/relationships/hdphoto" Target="../media/hdphoto2.wdp"/><Relationship Id="rId10" Type="http://schemas.openxmlformats.org/officeDocument/2006/relationships/image" Target="../media/image45.gif"/><Relationship Id="rId4" Type="http://schemas.openxmlformats.org/officeDocument/2006/relationships/image" Target="../media/image40.png"/><Relationship Id="rId9" Type="http://schemas.openxmlformats.org/officeDocument/2006/relationships/image" Target="../media/image44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1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gif"/><Relationship Id="rId5" Type="http://schemas.openxmlformats.org/officeDocument/2006/relationships/image" Target="../media/image17.gif"/><Relationship Id="rId4" Type="http://schemas.openxmlformats.org/officeDocument/2006/relationships/image" Target="../media/image16.gif"/><Relationship Id="rId9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gif"/><Relationship Id="rId3" Type="http://schemas.openxmlformats.org/officeDocument/2006/relationships/image" Target="../media/image15.png"/><Relationship Id="rId7" Type="http://schemas.openxmlformats.org/officeDocument/2006/relationships/image" Target="../media/image2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gif"/><Relationship Id="rId11" Type="http://schemas.openxmlformats.org/officeDocument/2006/relationships/image" Target="../media/image21.png"/><Relationship Id="rId5" Type="http://schemas.openxmlformats.org/officeDocument/2006/relationships/image" Target="../media/image16.gif"/><Relationship Id="rId10" Type="http://schemas.openxmlformats.org/officeDocument/2006/relationships/image" Target="../media/image20.png"/><Relationship Id="rId4" Type="http://schemas.openxmlformats.org/officeDocument/2006/relationships/image" Target="../media/image17.gif"/><Relationship Id="rId9" Type="http://schemas.openxmlformats.org/officeDocument/2006/relationships/image" Target="../media/image25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3" Type="http://schemas.openxmlformats.org/officeDocument/2006/relationships/image" Target="../media/image15.png"/><Relationship Id="rId7" Type="http://schemas.openxmlformats.org/officeDocument/2006/relationships/image" Target="../media/image27.gif"/><Relationship Id="rId12" Type="http://schemas.openxmlformats.org/officeDocument/2006/relationships/image" Target="../media/image30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gif"/><Relationship Id="rId11" Type="http://schemas.openxmlformats.org/officeDocument/2006/relationships/image" Target="../media/image20.png"/><Relationship Id="rId5" Type="http://schemas.openxmlformats.org/officeDocument/2006/relationships/image" Target="../media/image17.gif"/><Relationship Id="rId10" Type="http://schemas.openxmlformats.org/officeDocument/2006/relationships/image" Target="../media/image29.png"/><Relationship Id="rId4" Type="http://schemas.openxmlformats.org/officeDocument/2006/relationships/image" Target="../media/image26.gif"/><Relationship Id="rId9" Type="http://schemas.openxmlformats.org/officeDocument/2006/relationships/image" Target="../media/image28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3" Type="http://schemas.openxmlformats.org/officeDocument/2006/relationships/image" Target="../media/image15.png"/><Relationship Id="rId7" Type="http://schemas.openxmlformats.org/officeDocument/2006/relationships/image" Target="../media/image27.gif"/><Relationship Id="rId12" Type="http://schemas.openxmlformats.org/officeDocument/2006/relationships/image" Target="../media/image31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gif"/><Relationship Id="rId11" Type="http://schemas.openxmlformats.org/officeDocument/2006/relationships/image" Target="../media/image20.png"/><Relationship Id="rId5" Type="http://schemas.openxmlformats.org/officeDocument/2006/relationships/image" Target="../media/image17.gif"/><Relationship Id="rId10" Type="http://schemas.openxmlformats.org/officeDocument/2006/relationships/image" Target="../media/image29.png"/><Relationship Id="rId4" Type="http://schemas.openxmlformats.org/officeDocument/2006/relationships/image" Target="../media/image26.gif"/><Relationship Id="rId9" Type="http://schemas.openxmlformats.org/officeDocument/2006/relationships/image" Target="../media/image28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gif"/><Relationship Id="rId3" Type="http://schemas.openxmlformats.org/officeDocument/2006/relationships/image" Target="../media/image15.png"/><Relationship Id="rId7" Type="http://schemas.openxmlformats.org/officeDocument/2006/relationships/image" Target="../media/image16.gif"/><Relationship Id="rId12" Type="http://schemas.openxmlformats.org/officeDocument/2006/relationships/image" Target="../media/image32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gif"/><Relationship Id="rId11" Type="http://schemas.openxmlformats.org/officeDocument/2006/relationships/image" Target="../media/image20.png"/><Relationship Id="rId5" Type="http://schemas.openxmlformats.org/officeDocument/2006/relationships/image" Target="../media/image28.gif"/><Relationship Id="rId10" Type="http://schemas.openxmlformats.org/officeDocument/2006/relationships/image" Target="../media/image29.png"/><Relationship Id="rId4" Type="http://schemas.openxmlformats.org/officeDocument/2006/relationships/image" Target="../media/image26.gif"/><Relationship Id="rId9" Type="http://schemas.openxmlformats.org/officeDocument/2006/relationships/image" Target="../media/image25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1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.png"/><Relationship Id="rId10" Type="http://schemas.openxmlformats.org/officeDocument/2006/relationships/image" Target="../media/image37.png"/><Relationship Id="rId4" Type="http://schemas.openxmlformats.org/officeDocument/2006/relationships/image" Target="../media/image2.png"/><Relationship Id="rId9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1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.png"/><Relationship Id="rId10" Type="http://schemas.openxmlformats.org/officeDocument/2006/relationships/image" Target="../media/image38.png"/><Relationship Id="rId4" Type="http://schemas.openxmlformats.org/officeDocument/2006/relationships/image" Target="../media/image2.png"/><Relationship Id="rId9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gif"/><Relationship Id="rId3" Type="http://schemas.openxmlformats.org/officeDocument/2006/relationships/image" Target="../media/image39.jpe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41.gif"/><Relationship Id="rId11" Type="http://schemas.openxmlformats.org/officeDocument/2006/relationships/image" Target="../media/image46.gif"/><Relationship Id="rId5" Type="http://schemas.microsoft.com/office/2007/relationships/hdphoto" Target="../media/hdphoto2.wdp"/><Relationship Id="rId10" Type="http://schemas.openxmlformats.org/officeDocument/2006/relationships/image" Target="../media/image45.gif"/><Relationship Id="rId4" Type="http://schemas.openxmlformats.org/officeDocument/2006/relationships/image" Target="../media/image40.png"/><Relationship Id="rId9" Type="http://schemas.openxmlformats.org/officeDocument/2006/relationships/image" Target="../media/image4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>
            <a:extLst>
              <a:ext uri="{FF2B5EF4-FFF2-40B4-BE49-F238E27FC236}">
                <a16:creationId xmlns:a16="http://schemas.microsoft.com/office/drawing/2014/main" id="{41E1AC27-E408-435C-982C-6EF38066C175}"/>
              </a:ext>
            </a:extLst>
          </p:cNvPr>
          <p:cNvGrpSpPr/>
          <p:nvPr/>
        </p:nvGrpSpPr>
        <p:grpSpPr>
          <a:xfrm>
            <a:off x="0" y="3812345"/>
            <a:ext cx="12192000" cy="3045655"/>
            <a:chOff x="0" y="3812345"/>
            <a:chExt cx="12192000" cy="3045655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D4D0905E-FD42-4FDD-AC47-20C23EF5E9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9700" b="100000" l="0" r="100000"/>
                      </a14:imgEffect>
                      <a14:imgEffect>
                        <a14:saturation sat="69000"/>
                      </a14:imgEffect>
                      <a14:imgEffect>
                        <a14:brightnessContrast bright="10000" contras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590"/>
            <a:stretch/>
          </p:blipFill>
          <p:spPr>
            <a:xfrm>
              <a:off x="0" y="3812345"/>
              <a:ext cx="6858000" cy="3045655"/>
            </a:xfrm>
            <a:prstGeom prst="rect">
              <a:avLst/>
            </a:prstGeom>
          </p:spPr>
        </p:pic>
        <p:pic>
          <p:nvPicPr>
            <p:cNvPr id="201" name="图片 200">
              <a:extLst>
                <a:ext uri="{FF2B5EF4-FFF2-40B4-BE49-F238E27FC236}">
                  <a16:creationId xmlns:a16="http://schemas.microsoft.com/office/drawing/2014/main" id="{499EF00E-08C9-4620-81CC-D24D39124A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9700" b="100000" l="0" r="100000"/>
                      </a14:imgEffect>
                      <a14:imgEffect>
                        <a14:saturation sat="69000"/>
                      </a14:imgEffect>
                      <a14:imgEffect>
                        <a14:brightnessContrast bright="10000" contras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222" t="55590"/>
            <a:stretch/>
          </p:blipFill>
          <p:spPr>
            <a:xfrm flipH="1">
              <a:off x="6858000" y="3812345"/>
              <a:ext cx="5334000" cy="3045655"/>
            </a:xfrm>
            <a:prstGeom prst="rect">
              <a:avLst/>
            </a:prstGeom>
          </p:spPr>
        </p:pic>
      </p:grpSp>
      <p:sp>
        <p:nvSpPr>
          <p:cNvPr id="190" name="îṩ1iďê">
            <a:extLst>
              <a:ext uri="{FF2B5EF4-FFF2-40B4-BE49-F238E27FC236}">
                <a16:creationId xmlns:a16="http://schemas.microsoft.com/office/drawing/2014/main" id="{4C1A8ED8-A0A2-453A-B619-5F0D965DBFD0}"/>
              </a:ext>
            </a:extLst>
          </p:cNvPr>
          <p:cNvSpPr/>
          <p:nvPr/>
        </p:nvSpPr>
        <p:spPr bwMode="auto">
          <a:xfrm>
            <a:off x="9204826" y="2942563"/>
            <a:ext cx="2052638" cy="787400"/>
          </a:xfrm>
          <a:custGeom>
            <a:avLst/>
            <a:gdLst>
              <a:gd name="T0" fmla="*/ 36 w 622"/>
              <a:gd name="T1" fmla="*/ 187 h 239"/>
              <a:gd name="T2" fmla="*/ 40 w 622"/>
              <a:gd name="T3" fmla="*/ 187 h 239"/>
              <a:gd name="T4" fmla="*/ 40 w 622"/>
              <a:gd name="T5" fmla="*/ 182 h 239"/>
              <a:gd name="T6" fmla="*/ 71 w 622"/>
              <a:gd name="T7" fmla="*/ 150 h 239"/>
              <a:gd name="T8" fmla="*/ 94 w 622"/>
              <a:gd name="T9" fmla="*/ 159 h 239"/>
              <a:gd name="T10" fmla="*/ 121 w 622"/>
              <a:gd name="T11" fmla="*/ 145 h 239"/>
              <a:gd name="T12" fmla="*/ 148 w 622"/>
              <a:gd name="T13" fmla="*/ 158 h 239"/>
              <a:gd name="T14" fmla="*/ 163 w 622"/>
              <a:gd name="T15" fmla="*/ 152 h 239"/>
              <a:gd name="T16" fmla="*/ 164 w 622"/>
              <a:gd name="T17" fmla="*/ 152 h 239"/>
              <a:gd name="T18" fmla="*/ 163 w 622"/>
              <a:gd name="T19" fmla="*/ 149 h 239"/>
              <a:gd name="T20" fmla="*/ 196 w 622"/>
              <a:gd name="T21" fmla="*/ 116 h 239"/>
              <a:gd name="T22" fmla="*/ 216 w 622"/>
              <a:gd name="T23" fmla="*/ 123 h 239"/>
              <a:gd name="T24" fmla="*/ 242 w 622"/>
              <a:gd name="T25" fmla="*/ 102 h 239"/>
              <a:gd name="T26" fmla="*/ 255 w 622"/>
              <a:gd name="T27" fmla="*/ 105 h 239"/>
              <a:gd name="T28" fmla="*/ 255 w 622"/>
              <a:gd name="T29" fmla="*/ 100 h 239"/>
              <a:gd name="T30" fmla="*/ 306 w 622"/>
              <a:gd name="T31" fmla="*/ 49 h 239"/>
              <a:gd name="T32" fmla="*/ 328 w 622"/>
              <a:gd name="T33" fmla="*/ 54 h 239"/>
              <a:gd name="T34" fmla="*/ 388 w 622"/>
              <a:gd name="T35" fmla="*/ 0 h 239"/>
              <a:gd name="T36" fmla="*/ 448 w 622"/>
              <a:gd name="T37" fmla="*/ 59 h 239"/>
              <a:gd name="T38" fmla="*/ 452 w 622"/>
              <a:gd name="T39" fmla="*/ 59 h 239"/>
              <a:gd name="T40" fmla="*/ 498 w 622"/>
              <a:gd name="T41" fmla="*/ 91 h 239"/>
              <a:gd name="T42" fmla="*/ 531 w 622"/>
              <a:gd name="T43" fmla="*/ 126 h 239"/>
              <a:gd name="T44" fmla="*/ 530 w 622"/>
              <a:gd name="T45" fmla="*/ 136 h 239"/>
              <a:gd name="T46" fmla="*/ 542 w 622"/>
              <a:gd name="T47" fmla="*/ 134 h 239"/>
              <a:gd name="T48" fmla="*/ 582 w 622"/>
              <a:gd name="T49" fmla="*/ 174 h 239"/>
              <a:gd name="T50" fmla="*/ 579 w 622"/>
              <a:gd name="T51" fmla="*/ 188 h 239"/>
              <a:gd name="T52" fmla="*/ 586 w 622"/>
              <a:gd name="T53" fmla="*/ 187 h 239"/>
              <a:gd name="T54" fmla="*/ 622 w 622"/>
              <a:gd name="T55" fmla="*/ 213 h 239"/>
              <a:gd name="T56" fmla="*/ 592 w 622"/>
              <a:gd name="T57" fmla="*/ 239 h 239"/>
              <a:gd name="T58" fmla="*/ 592 w 622"/>
              <a:gd name="T59" fmla="*/ 239 h 239"/>
              <a:gd name="T60" fmla="*/ 36 w 622"/>
              <a:gd name="T61" fmla="*/ 239 h 239"/>
              <a:gd name="T62" fmla="*/ 0 w 622"/>
              <a:gd name="T63" fmla="*/ 213 h 239"/>
              <a:gd name="T64" fmla="*/ 36 w 622"/>
              <a:gd name="T65" fmla="*/ 187 h 2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622" h="239">
                <a:moveTo>
                  <a:pt x="36" y="187"/>
                </a:moveTo>
                <a:cubicBezTo>
                  <a:pt x="38" y="187"/>
                  <a:pt x="39" y="187"/>
                  <a:pt x="40" y="187"/>
                </a:cubicBezTo>
                <a:cubicBezTo>
                  <a:pt x="40" y="186"/>
                  <a:pt x="40" y="184"/>
                  <a:pt x="40" y="182"/>
                </a:cubicBezTo>
                <a:cubicBezTo>
                  <a:pt x="40" y="164"/>
                  <a:pt x="54" y="150"/>
                  <a:pt x="71" y="150"/>
                </a:cubicBezTo>
                <a:cubicBezTo>
                  <a:pt x="80" y="150"/>
                  <a:pt x="88" y="154"/>
                  <a:pt x="94" y="159"/>
                </a:cubicBezTo>
                <a:cubicBezTo>
                  <a:pt x="100" y="151"/>
                  <a:pt x="110" y="145"/>
                  <a:pt x="121" y="145"/>
                </a:cubicBezTo>
                <a:cubicBezTo>
                  <a:pt x="132" y="145"/>
                  <a:pt x="142" y="150"/>
                  <a:pt x="148" y="158"/>
                </a:cubicBezTo>
                <a:cubicBezTo>
                  <a:pt x="152" y="155"/>
                  <a:pt x="157" y="152"/>
                  <a:pt x="163" y="152"/>
                </a:cubicBezTo>
                <a:cubicBezTo>
                  <a:pt x="163" y="152"/>
                  <a:pt x="163" y="152"/>
                  <a:pt x="164" y="152"/>
                </a:cubicBezTo>
                <a:cubicBezTo>
                  <a:pt x="164" y="151"/>
                  <a:pt x="163" y="150"/>
                  <a:pt x="163" y="149"/>
                </a:cubicBezTo>
                <a:cubicBezTo>
                  <a:pt x="163" y="131"/>
                  <a:pt x="178" y="116"/>
                  <a:pt x="196" y="116"/>
                </a:cubicBezTo>
                <a:cubicBezTo>
                  <a:pt x="203" y="116"/>
                  <a:pt x="210" y="119"/>
                  <a:pt x="216" y="123"/>
                </a:cubicBezTo>
                <a:cubicBezTo>
                  <a:pt x="219" y="111"/>
                  <a:pt x="229" y="102"/>
                  <a:pt x="242" y="102"/>
                </a:cubicBezTo>
                <a:cubicBezTo>
                  <a:pt x="247" y="102"/>
                  <a:pt x="251" y="103"/>
                  <a:pt x="255" y="105"/>
                </a:cubicBezTo>
                <a:cubicBezTo>
                  <a:pt x="255" y="103"/>
                  <a:pt x="255" y="101"/>
                  <a:pt x="255" y="100"/>
                </a:cubicBezTo>
                <a:cubicBezTo>
                  <a:pt x="255" y="71"/>
                  <a:pt x="277" y="49"/>
                  <a:pt x="306" y="49"/>
                </a:cubicBezTo>
                <a:cubicBezTo>
                  <a:pt x="314" y="49"/>
                  <a:pt x="321" y="51"/>
                  <a:pt x="328" y="54"/>
                </a:cubicBezTo>
                <a:cubicBezTo>
                  <a:pt x="331" y="24"/>
                  <a:pt x="357" y="0"/>
                  <a:pt x="388" y="0"/>
                </a:cubicBezTo>
                <a:cubicBezTo>
                  <a:pt x="421" y="0"/>
                  <a:pt x="448" y="27"/>
                  <a:pt x="448" y="59"/>
                </a:cubicBezTo>
                <a:cubicBezTo>
                  <a:pt x="450" y="59"/>
                  <a:pt x="451" y="59"/>
                  <a:pt x="452" y="59"/>
                </a:cubicBezTo>
                <a:cubicBezTo>
                  <a:pt x="473" y="59"/>
                  <a:pt x="491" y="72"/>
                  <a:pt x="498" y="91"/>
                </a:cubicBezTo>
                <a:cubicBezTo>
                  <a:pt x="516" y="92"/>
                  <a:pt x="531" y="107"/>
                  <a:pt x="531" y="126"/>
                </a:cubicBezTo>
                <a:cubicBezTo>
                  <a:pt x="531" y="129"/>
                  <a:pt x="530" y="133"/>
                  <a:pt x="530" y="136"/>
                </a:cubicBezTo>
                <a:cubicBezTo>
                  <a:pt x="534" y="135"/>
                  <a:pt x="538" y="134"/>
                  <a:pt x="542" y="134"/>
                </a:cubicBezTo>
                <a:cubicBezTo>
                  <a:pt x="564" y="134"/>
                  <a:pt x="582" y="152"/>
                  <a:pt x="582" y="174"/>
                </a:cubicBezTo>
                <a:cubicBezTo>
                  <a:pt x="582" y="179"/>
                  <a:pt x="581" y="183"/>
                  <a:pt x="579" y="188"/>
                </a:cubicBezTo>
                <a:cubicBezTo>
                  <a:pt x="581" y="187"/>
                  <a:pt x="584" y="187"/>
                  <a:pt x="586" y="187"/>
                </a:cubicBezTo>
                <a:cubicBezTo>
                  <a:pt x="606" y="187"/>
                  <a:pt x="622" y="199"/>
                  <a:pt x="622" y="213"/>
                </a:cubicBezTo>
                <a:cubicBezTo>
                  <a:pt x="622" y="226"/>
                  <a:pt x="609" y="237"/>
                  <a:pt x="592" y="239"/>
                </a:cubicBezTo>
                <a:cubicBezTo>
                  <a:pt x="592" y="239"/>
                  <a:pt x="592" y="239"/>
                  <a:pt x="592" y="239"/>
                </a:cubicBezTo>
                <a:cubicBezTo>
                  <a:pt x="36" y="239"/>
                  <a:pt x="36" y="239"/>
                  <a:pt x="36" y="239"/>
                </a:cubicBezTo>
                <a:cubicBezTo>
                  <a:pt x="16" y="239"/>
                  <a:pt x="0" y="228"/>
                  <a:pt x="0" y="213"/>
                </a:cubicBezTo>
                <a:cubicBezTo>
                  <a:pt x="0" y="199"/>
                  <a:pt x="16" y="187"/>
                  <a:pt x="36" y="18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zihun7hao-wennuantongzhiti" panose="020F0502020204030204"/>
              <a:cs typeface="+mn-cs"/>
            </a:endParaRPr>
          </a:p>
        </p:txBody>
      </p:sp>
      <p:sp>
        <p:nvSpPr>
          <p:cNvPr id="191" name="íşļîďe">
            <a:extLst>
              <a:ext uri="{FF2B5EF4-FFF2-40B4-BE49-F238E27FC236}">
                <a16:creationId xmlns:a16="http://schemas.microsoft.com/office/drawing/2014/main" id="{3648BE1D-CE1E-446F-A1FE-B961EE90D68D}"/>
              </a:ext>
            </a:extLst>
          </p:cNvPr>
          <p:cNvSpPr/>
          <p:nvPr/>
        </p:nvSpPr>
        <p:spPr bwMode="auto">
          <a:xfrm>
            <a:off x="7967662" y="1475578"/>
            <a:ext cx="1139762" cy="436851"/>
          </a:xfrm>
          <a:custGeom>
            <a:avLst/>
            <a:gdLst>
              <a:gd name="T0" fmla="*/ 445 w 472"/>
              <a:gd name="T1" fmla="*/ 142 h 181"/>
              <a:gd name="T2" fmla="*/ 442 w 472"/>
              <a:gd name="T3" fmla="*/ 142 h 181"/>
              <a:gd name="T4" fmla="*/ 442 w 472"/>
              <a:gd name="T5" fmla="*/ 138 h 181"/>
              <a:gd name="T6" fmla="*/ 418 w 472"/>
              <a:gd name="T7" fmla="*/ 114 h 181"/>
              <a:gd name="T8" fmla="*/ 401 w 472"/>
              <a:gd name="T9" fmla="*/ 120 h 181"/>
              <a:gd name="T10" fmla="*/ 380 w 472"/>
              <a:gd name="T11" fmla="*/ 110 h 181"/>
              <a:gd name="T12" fmla="*/ 360 w 472"/>
              <a:gd name="T13" fmla="*/ 120 h 181"/>
              <a:gd name="T14" fmla="*/ 349 w 472"/>
              <a:gd name="T15" fmla="*/ 115 h 181"/>
              <a:gd name="T16" fmla="*/ 348 w 472"/>
              <a:gd name="T17" fmla="*/ 115 h 181"/>
              <a:gd name="T18" fmla="*/ 348 w 472"/>
              <a:gd name="T19" fmla="*/ 112 h 181"/>
              <a:gd name="T20" fmla="*/ 324 w 472"/>
              <a:gd name="T21" fmla="*/ 88 h 181"/>
              <a:gd name="T22" fmla="*/ 308 w 472"/>
              <a:gd name="T23" fmla="*/ 93 h 181"/>
              <a:gd name="T24" fmla="*/ 288 w 472"/>
              <a:gd name="T25" fmla="*/ 77 h 181"/>
              <a:gd name="T26" fmla="*/ 279 w 472"/>
              <a:gd name="T27" fmla="*/ 79 h 181"/>
              <a:gd name="T28" fmla="*/ 279 w 472"/>
              <a:gd name="T29" fmla="*/ 75 h 181"/>
              <a:gd name="T30" fmla="*/ 240 w 472"/>
              <a:gd name="T31" fmla="*/ 36 h 181"/>
              <a:gd name="T32" fmla="*/ 223 w 472"/>
              <a:gd name="T33" fmla="*/ 40 h 181"/>
              <a:gd name="T34" fmla="*/ 178 w 472"/>
              <a:gd name="T35" fmla="*/ 0 h 181"/>
              <a:gd name="T36" fmla="*/ 132 w 472"/>
              <a:gd name="T37" fmla="*/ 45 h 181"/>
              <a:gd name="T38" fmla="*/ 129 w 472"/>
              <a:gd name="T39" fmla="*/ 44 h 181"/>
              <a:gd name="T40" fmla="*/ 94 w 472"/>
              <a:gd name="T41" fmla="*/ 69 h 181"/>
              <a:gd name="T42" fmla="*/ 69 w 472"/>
              <a:gd name="T43" fmla="*/ 95 h 181"/>
              <a:gd name="T44" fmla="*/ 70 w 472"/>
              <a:gd name="T45" fmla="*/ 103 h 181"/>
              <a:gd name="T46" fmla="*/ 61 w 472"/>
              <a:gd name="T47" fmla="*/ 101 h 181"/>
              <a:gd name="T48" fmla="*/ 30 w 472"/>
              <a:gd name="T49" fmla="*/ 131 h 181"/>
              <a:gd name="T50" fmla="*/ 32 w 472"/>
              <a:gd name="T51" fmla="*/ 142 h 181"/>
              <a:gd name="T52" fmla="*/ 27 w 472"/>
              <a:gd name="T53" fmla="*/ 142 h 181"/>
              <a:gd name="T54" fmla="*/ 0 w 472"/>
              <a:gd name="T55" fmla="*/ 162 h 181"/>
              <a:gd name="T56" fmla="*/ 22 w 472"/>
              <a:gd name="T57" fmla="*/ 181 h 181"/>
              <a:gd name="T58" fmla="*/ 22 w 472"/>
              <a:gd name="T59" fmla="*/ 181 h 181"/>
              <a:gd name="T60" fmla="*/ 445 w 472"/>
              <a:gd name="T61" fmla="*/ 181 h 181"/>
              <a:gd name="T62" fmla="*/ 472 w 472"/>
              <a:gd name="T63" fmla="*/ 162 h 181"/>
              <a:gd name="T64" fmla="*/ 445 w 472"/>
              <a:gd name="T65" fmla="*/ 142 h 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72" h="181">
                <a:moveTo>
                  <a:pt x="445" y="142"/>
                </a:moveTo>
                <a:cubicBezTo>
                  <a:pt x="444" y="142"/>
                  <a:pt x="443" y="142"/>
                  <a:pt x="442" y="142"/>
                </a:cubicBezTo>
                <a:cubicBezTo>
                  <a:pt x="442" y="140"/>
                  <a:pt x="442" y="139"/>
                  <a:pt x="442" y="138"/>
                </a:cubicBezTo>
                <a:cubicBezTo>
                  <a:pt x="442" y="124"/>
                  <a:pt x="432" y="114"/>
                  <a:pt x="418" y="114"/>
                </a:cubicBezTo>
                <a:cubicBezTo>
                  <a:pt x="412" y="114"/>
                  <a:pt x="406" y="116"/>
                  <a:pt x="401" y="120"/>
                </a:cubicBezTo>
                <a:cubicBezTo>
                  <a:pt x="397" y="114"/>
                  <a:pt x="389" y="110"/>
                  <a:pt x="380" y="110"/>
                </a:cubicBezTo>
                <a:cubicBezTo>
                  <a:pt x="372" y="110"/>
                  <a:pt x="364" y="114"/>
                  <a:pt x="360" y="120"/>
                </a:cubicBezTo>
                <a:cubicBezTo>
                  <a:pt x="357" y="117"/>
                  <a:pt x="353" y="115"/>
                  <a:pt x="349" y="115"/>
                </a:cubicBezTo>
                <a:cubicBezTo>
                  <a:pt x="348" y="115"/>
                  <a:pt x="348" y="115"/>
                  <a:pt x="348" y="115"/>
                </a:cubicBezTo>
                <a:cubicBezTo>
                  <a:pt x="348" y="114"/>
                  <a:pt x="348" y="113"/>
                  <a:pt x="348" y="112"/>
                </a:cubicBezTo>
                <a:cubicBezTo>
                  <a:pt x="348" y="99"/>
                  <a:pt x="337" y="88"/>
                  <a:pt x="324" y="88"/>
                </a:cubicBezTo>
                <a:cubicBezTo>
                  <a:pt x="318" y="88"/>
                  <a:pt x="313" y="90"/>
                  <a:pt x="308" y="93"/>
                </a:cubicBezTo>
                <a:cubicBezTo>
                  <a:pt x="306" y="84"/>
                  <a:pt x="298" y="77"/>
                  <a:pt x="288" y="77"/>
                </a:cubicBezTo>
                <a:cubicBezTo>
                  <a:pt x="285" y="77"/>
                  <a:pt x="282" y="78"/>
                  <a:pt x="279" y="79"/>
                </a:cubicBezTo>
                <a:cubicBezTo>
                  <a:pt x="279" y="78"/>
                  <a:pt x="279" y="77"/>
                  <a:pt x="279" y="75"/>
                </a:cubicBezTo>
                <a:cubicBezTo>
                  <a:pt x="279" y="54"/>
                  <a:pt x="262" y="36"/>
                  <a:pt x="240" y="36"/>
                </a:cubicBezTo>
                <a:cubicBezTo>
                  <a:pt x="234" y="36"/>
                  <a:pt x="228" y="38"/>
                  <a:pt x="223" y="40"/>
                </a:cubicBezTo>
                <a:cubicBezTo>
                  <a:pt x="221" y="18"/>
                  <a:pt x="201" y="0"/>
                  <a:pt x="178" y="0"/>
                </a:cubicBezTo>
                <a:cubicBezTo>
                  <a:pt x="153" y="0"/>
                  <a:pt x="132" y="20"/>
                  <a:pt x="132" y="45"/>
                </a:cubicBezTo>
                <a:cubicBezTo>
                  <a:pt x="131" y="45"/>
                  <a:pt x="130" y="44"/>
                  <a:pt x="129" y="44"/>
                </a:cubicBezTo>
                <a:cubicBezTo>
                  <a:pt x="113" y="44"/>
                  <a:pt x="99" y="54"/>
                  <a:pt x="94" y="69"/>
                </a:cubicBezTo>
                <a:cubicBezTo>
                  <a:pt x="80" y="69"/>
                  <a:pt x="69" y="81"/>
                  <a:pt x="69" y="95"/>
                </a:cubicBezTo>
                <a:cubicBezTo>
                  <a:pt x="69" y="98"/>
                  <a:pt x="69" y="100"/>
                  <a:pt x="70" y="103"/>
                </a:cubicBezTo>
                <a:cubicBezTo>
                  <a:pt x="67" y="102"/>
                  <a:pt x="64" y="101"/>
                  <a:pt x="61" y="101"/>
                </a:cubicBezTo>
                <a:cubicBezTo>
                  <a:pt x="44" y="101"/>
                  <a:pt x="30" y="115"/>
                  <a:pt x="30" y="131"/>
                </a:cubicBezTo>
                <a:cubicBezTo>
                  <a:pt x="30" y="135"/>
                  <a:pt x="31" y="139"/>
                  <a:pt x="32" y="142"/>
                </a:cubicBezTo>
                <a:cubicBezTo>
                  <a:pt x="31" y="142"/>
                  <a:pt x="29" y="142"/>
                  <a:pt x="27" y="142"/>
                </a:cubicBezTo>
                <a:cubicBezTo>
                  <a:pt x="12" y="142"/>
                  <a:pt x="0" y="151"/>
                  <a:pt x="0" y="162"/>
                </a:cubicBezTo>
                <a:cubicBezTo>
                  <a:pt x="0" y="171"/>
                  <a:pt x="10" y="179"/>
                  <a:pt x="22" y="181"/>
                </a:cubicBezTo>
                <a:cubicBezTo>
                  <a:pt x="22" y="181"/>
                  <a:pt x="22" y="181"/>
                  <a:pt x="22" y="181"/>
                </a:cubicBezTo>
                <a:cubicBezTo>
                  <a:pt x="445" y="181"/>
                  <a:pt x="445" y="181"/>
                  <a:pt x="445" y="181"/>
                </a:cubicBezTo>
                <a:cubicBezTo>
                  <a:pt x="460" y="181"/>
                  <a:pt x="472" y="172"/>
                  <a:pt x="472" y="162"/>
                </a:cubicBezTo>
                <a:cubicBezTo>
                  <a:pt x="472" y="151"/>
                  <a:pt x="460" y="142"/>
                  <a:pt x="445" y="14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zihun7hao-wennuantongzhiti" panose="020F0502020204030204"/>
              <a:cs typeface="+mn-cs"/>
            </a:endParaRPr>
          </a:p>
        </p:txBody>
      </p:sp>
      <p:sp>
        <p:nvSpPr>
          <p:cNvPr id="194" name="îSḷide">
            <a:extLst>
              <a:ext uri="{FF2B5EF4-FFF2-40B4-BE49-F238E27FC236}">
                <a16:creationId xmlns:a16="http://schemas.microsoft.com/office/drawing/2014/main" id="{2831313D-66D5-4C9F-8869-B109A884D51A}"/>
              </a:ext>
            </a:extLst>
          </p:cNvPr>
          <p:cNvSpPr/>
          <p:nvPr/>
        </p:nvSpPr>
        <p:spPr bwMode="auto">
          <a:xfrm>
            <a:off x="3412263" y="821360"/>
            <a:ext cx="492125" cy="379413"/>
          </a:xfrm>
          <a:custGeom>
            <a:avLst/>
            <a:gdLst>
              <a:gd name="T0" fmla="*/ 142 w 149"/>
              <a:gd name="T1" fmla="*/ 113 h 115"/>
              <a:gd name="T2" fmla="*/ 53 w 149"/>
              <a:gd name="T3" fmla="*/ 77 h 115"/>
              <a:gd name="T4" fmla="*/ 35 w 149"/>
              <a:gd name="T5" fmla="*/ 12 h 115"/>
              <a:gd name="T6" fmla="*/ 148 w 149"/>
              <a:gd name="T7" fmla="*/ 108 h 115"/>
              <a:gd name="T8" fmla="*/ 142 w 149"/>
              <a:gd name="T9" fmla="*/ 113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9" h="115">
                <a:moveTo>
                  <a:pt x="142" y="113"/>
                </a:moveTo>
                <a:cubicBezTo>
                  <a:pt x="128" y="104"/>
                  <a:pt x="101" y="89"/>
                  <a:pt x="53" y="77"/>
                </a:cubicBezTo>
                <a:cubicBezTo>
                  <a:pt x="0" y="60"/>
                  <a:pt x="14" y="21"/>
                  <a:pt x="35" y="12"/>
                </a:cubicBezTo>
                <a:cubicBezTo>
                  <a:pt x="62" y="0"/>
                  <a:pt x="127" y="33"/>
                  <a:pt x="148" y="108"/>
                </a:cubicBezTo>
                <a:cubicBezTo>
                  <a:pt x="149" y="112"/>
                  <a:pt x="145" y="115"/>
                  <a:pt x="142" y="113"/>
                </a:cubicBezTo>
                <a:close/>
              </a:path>
            </a:pathLst>
          </a:custGeom>
          <a:solidFill>
            <a:srgbClr val="9FAC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zihun7hao-wennuantongzhiti" panose="020F0502020204030204"/>
              <a:cs typeface="+mn-cs"/>
            </a:endParaRPr>
          </a:p>
        </p:txBody>
      </p:sp>
      <p:sp>
        <p:nvSpPr>
          <p:cNvPr id="195" name="íśḻîḋe">
            <a:extLst>
              <a:ext uri="{FF2B5EF4-FFF2-40B4-BE49-F238E27FC236}">
                <a16:creationId xmlns:a16="http://schemas.microsoft.com/office/drawing/2014/main" id="{937BE272-2634-4C4A-AF57-26AA46462F72}"/>
              </a:ext>
            </a:extLst>
          </p:cNvPr>
          <p:cNvSpPr/>
          <p:nvPr/>
        </p:nvSpPr>
        <p:spPr bwMode="auto">
          <a:xfrm>
            <a:off x="3387665" y="1126457"/>
            <a:ext cx="342900" cy="207963"/>
          </a:xfrm>
          <a:custGeom>
            <a:avLst/>
            <a:gdLst>
              <a:gd name="T0" fmla="*/ 101 w 104"/>
              <a:gd name="T1" fmla="*/ 34 h 63"/>
              <a:gd name="T2" fmla="*/ 42 w 104"/>
              <a:gd name="T3" fmla="*/ 51 h 63"/>
              <a:gd name="T4" fmla="*/ 7 w 104"/>
              <a:gd name="T5" fmla="*/ 25 h 63"/>
              <a:gd name="T6" fmla="*/ 102 w 104"/>
              <a:gd name="T7" fmla="*/ 29 h 63"/>
              <a:gd name="T8" fmla="*/ 101 w 104"/>
              <a:gd name="T9" fmla="*/ 34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4" h="63">
                <a:moveTo>
                  <a:pt x="101" y="34"/>
                </a:moveTo>
                <a:cubicBezTo>
                  <a:pt x="91" y="35"/>
                  <a:pt x="71" y="38"/>
                  <a:pt x="42" y="51"/>
                </a:cubicBezTo>
                <a:cubicBezTo>
                  <a:pt x="9" y="63"/>
                  <a:pt x="0" y="38"/>
                  <a:pt x="7" y="25"/>
                </a:cubicBezTo>
                <a:cubicBezTo>
                  <a:pt x="16" y="8"/>
                  <a:pt x="62" y="0"/>
                  <a:pt x="102" y="29"/>
                </a:cubicBezTo>
                <a:cubicBezTo>
                  <a:pt x="104" y="31"/>
                  <a:pt x="103" y="34"/>
                  <a:pt x="101" y="34"/>
                </a:cubicBezTo>
                <a:close/>
              </a:path>
            </a:pathLst>
          </a:custGeom>
          <a:solidFill>
            <a:srgbClr val="9FAC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zihun7hao-wennuantongzhiti" panose="020F0502020204030204"/>
              <a:cs typeface="+mn-cs"/>
            </a:endParaRPr>
          </a:p>
        </p:txBody>
      </p:sp>
      <p:sp>
        <p:nvSpPr>
          <p:cNvPr id="196" name="is1ïḑe">
            <a:extLst>
              <a:ext uri="{FF2B5EF4-FFF2-40B4-BE49-F238E27FC236}">
                <a16:creationId xmlns:a16="http://schemas.microsoft.com/office/drawing/2014/main" id="{6BB483ED-B8E0-45CC-AC49-32895740E2D2}"/>
              </a:ext>
            </a:extLst>
          </p:cNvPr>
          <p:cNvSpPr/>
          <p:nvPr/>
        </p:nvSpPr>
        <p:spPr bwMode="auto">
          <a:xfrm>
            <a:off x="7500938" y="3829844"/>
            <a:ext cx="465138" cy="415925"/>
          </a:xfrm>
          <a:custGeom>
            <a:avLst/>
            <a:gdLst>
              <a:gd name="T0" fmla="*/ 8 w 141"/>
              <a:gd name="T1" fmla="*/ 3 h 126"/>
              <a:gd name="T2" fmla="*/ 91 w 141"/>
              <a:gd name="T3" fmla="*/ 51 h 126"/>
              <a:gd name="T4" fmla="*/ 98 w 141"/>
              <a:gd name="T5" fmla="*/ 118 h 126"/>
              <a:gd name="T6" fmla="*/ 1 w 141"/>
              <a:gd name="T7" fmla="*/ 7 h 126"/>
              <a:gd name="T8" fmla="*/ 8 w 141"/>
              <a:gd name="T9" fmla="*/ 3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1" h="126">
                <a:moveTo>
                  <a:pt x="8" y="3"/>
                </a:moveTo>
                <a:cubicBezTo>
                  <a:pt x="20" y="13"/>
                  <a:pt x="45" y="33"/>
                  <a:pt x="91" y="51"/>
                </a:cubicBezTo>
                <a:cubicBezTo>
                  <a:pt x="141" y="75"/>
                  <a:pt x="121" y="112"/>
                  <a:pt x="98" y="118"/>
                </a:cubicBezTo>
                <a:cubicBezTo>
                  <a:pt x="70" y="126"/>
                  <a:pt x="11" y="83"/>
                  <a:pt x="1" y="7"/>
                </a:cubicBezTo>
                <a:cubicBezTo>
                  <a:pt x="0" y="2"/>
                  <a:pt x="5" y="0"/>
                  <a:pt x="8" y="3"/>
                </a:cubicBezTo>
                <a:close/>
              </a:path>
            </a:pathLst>
          </a:custGeom>
          <a:solidFill>
            <a:srgbClr val="9FAC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zihun7hao-wennuantongzhiti" panose="020F0502020204030204"/>
              <a:cs typeface="+mn-cs"/>
            </a:endParaRPr>
          </a:p>
        </p:txBody>
      </p:sp>
      <p:sp>
        <p:nvSpPr>
          <p:cNvPr id="197" name="îSḷîḑe">
            <a:extLst>
              <a:ext uri="{FF2B5EF4-FFF2-40B4-BE49-F238E27FC236}">
                <a16:creationId xmlns:a16="http://schemas.microsoft.com/office/drawing/2014/main" id="{27C7E484-6595-4ADB-8FE5-3701F7848001}"/>
              </a:ext>
            </a:extLst>
          </p:cNvPr>
          <p:cNvSpPr/>
          <p:nvPr/>
        </p:nvSpPr>
        <p:spPr bwMode="auto">
          <a:xfrm>
            <a:off x="7678738" y="3720306"/>
            <a:ext cx="342900" cy="182563"/>
          </a:xfrm>
          <a:custGeom>
            <a:avLst/>
            <a:gdLst>
              <a:gd name="T0" fmla="*/ 4 w 104"/>
              <a:gd name="T1" fmla="*/ 15 h 55"/>
              <a:gd name="T2" fmla="*/ 65 w 104"/>
              <a:gd name="T3" fmla="*/ 7 h 55"/>
              <a:gd name="T4" fmla="*/ 95 w 104"/>
              <a:gd name="T5" fmla="*/ 38 h 55"/>
              <a:gd name="T6" fmla="*/ 2 w 104"/>
              <a:gd name="T7" fmla="*/ 20 h 55"/>
              <a:gd name="T8" fmla="*/ 4 w 104"/>
              <a:gd name="T9" fmla="*/ 15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4" h="55">
                <a:moveTo>
                  <a:pt x="4" y="15"/>
                </a:moveTo>
                <a:cubicBezTo>
                  <a:pt x="15" y="16"/>
                  <a:pt x="35" y="16"/>
                  <a:pt x="65" y="7"/>
                </a:cubicBezTo>
                <a:cubicBezTo>
                  <a:pt x="100" y="0"/>
                  <a:pt x="104" y="26"/>
                  <a:pt x="95" y="38"/>
                </a:cubicBezTo>
                <a:cubicBezTo>
                  <a:pt x="84" y="54"/>
                  <a:pt x="37" y="55"/>
                  <a:pt x="2" y="20"/>
                </a:cubicBezTo>
                <a:cubicBezTo>
                  <a:pt x="0" y="18"/>
                  <a:pt x="2" y="15"/>
                  <a:pt x="4" y="15"/>
                </a:cubicBezTo>
                <a:close/>
              </a:path>
            </a:pathLst>
          </a:custGeom>
          <a:solidFill>
            <a:srgbClr val="9FAC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zihun7hao-wennuantongzhiti" panose="020F0502020204030204"/>
              <a:cs typeface="+mn-cs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B2A0931B-01D1-4E02-BB38-20D7F4673D11}"/>
              </a:ext>
            </a:extLst>
          </p:cNvPr>
          <p:cNvGrpSpPr/>
          <p:nvPr/>
        </p:nvGrpSpPr>
        <p:grpSpPr>
          <a:xfrm>
            <a:off x="3164540" y="935831"/>
            <a:ext cx="5862920" cy="3976828"/>
            <a:chOff x="3860800" y="935831"/>
            <a:chExt cx="4537075" cy="3194050"/>
          </a:xfrm>
        </p:grpSpPr>
        <p:sp>
          <p:nvSpPr>
            <p:cNvPr id="193" name="íslîḋê">
              <a:extLst>
                <a:ext uri="{FF2B5EF4-FFF2-40B4-BE49-F238E27FC236}">
                  <a16:creationId xmlns:a16="http://schemas.microsoft.com/office/drawing/2014/main" id="{FCF74B82-C8CB-4EA2-BAC9-A9F773BEFF99}"/>
                </a:ext>
              </a:extLst>
            </p:cNvPr>
            <p:cNvSpPr/>
            <p:nvPr/>
          </p:nvSpPr>
          <p:spPr bwMode="auto">
            <a:xfrm>
              <a:off x="3860800" y="935831"/>
              <a:ext cx="4537075" cy="3194050"/>
            </a:xfrm>
            <a:custGeom>
              <a:avLst/>
              <a:gdLst>
                <a:gd name="T0" fmla="*/ 1292 w 1375"/>
                <a:gd name="T1" fmla="*/ 63 h 969"/>
                <a:gd name="T2" fmla="*/ 75 w 1375"/>
                <a:gd name="T3" fmla="*/ 106 h 969"/>
                <a:gd name="T4" fmla="*/ 17 w 1375"/>
                <a:gd name="T5" fmla="*/ 212 h 969"/>
                <a:gd name="T6" fmla="*/ 238 w 1375"/>
                <a:gd name="T7" fmla="*/ 803 h 969"/>
                <a:gd name="T8" fmla="*/ 313 w 1375"/>
                <a:gd name="T9" fmla="*/ 855 h 969"/>
                <a:gd name="T10" fmla="*/ 600 w 1375"/>
                <a:gd name="T11" fmla="*/ 855 h 969"/>
                <a:gd name="T12" fmla="*/ 582 w 1375"/>
                <a:gd name="T13" fmla="*/ 945 h 969"/>
                <a:gd name="T14" fmla="*/ 594 w 1375"/>
                <a:gd name="T15" fmla="*/ 968 h 969"/>
                <a:gd name="T16" fmla="*/ 780 w 1375"/>
                <a:gd name="T17" fmla="*/ 855 h 969"/>
                <a:gd name="T18" fmla="*/ 1076 w 1375"/>
                <a:gd name="T19" fmla="*/ 855 h 969"/>
                <a:gd name="T20" fmla="*/ 1152 w 1375"/>
                <a:gd name="T21" fmla="*/ 800 h 969"/>
                <a:gd name="T22" fmla="*/ 1359 w 1375"/>
                <a:gd name="T23" fmla="*/ 167 h 969"/>
                <a:gd name="T24" fmla="*/ 1292 w 1375"/>
                <a:gd name="T25" fmla="*/ 63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969">
                  <a:moveTo>
                    <a:pt x="1292" y="63"/>
                  </a:moveTo>
                  <a:cubicBezTo>
                    <a:pt x="1079" y="40"/>
                    <a:pt x="554" y="0"/>
                    <a:pt x="75" y="106"/>
                  </a:cubicBezTo>
                  <a:cubicBezTo>
                    <a:pt x="27" y="116"/>
                    <a:pt x="0" y="166"/>
                    <a:pt x="17" y="212"/>
                  </a:cubicBezTo>
                  <a:cubicBezTo>
                    <a:pt x="238" y="803"/>
                    <a:pt x="238" y="803"/>
                    <a:pt x="238" y="803"/>
                  </a:cubicBezTo>
                  <a:cubicBezTo>
                    <a:pt x="250" y="835"/>
                    <a:pt x="280" y="855"/>
                    <a:pt x="313" y="855"/>
                  </a:cubicBezTo>
                  <a:cubicBezTo>
                    <a:pt x="600" y="855"/>
                    <a:pt x="600" y="855"/>
                    <a:pt x="600" y="855"/>
                  </a:cubicBezTo>
                  <a:cubicBezTo>
                    <a:pt x="600" y="855"/>
                    <a:pt x="628" y="892"/>
                    <a:pt x="582" y="945"/>
                  </a:cubicBezTo>
                  <a:cubicBezTo>
                    <a:pt x="574" y="955"/>
                    <a:pt x="582" y="969"/>
                    <a:pt x="594" y="968"/>
                  </a:cubicBezTo>
                  <a:cubicBezTo>
                    <a:pt x="636" y="965"/>
                    <a:pt x="713" y="946"/>
                    <a:pt x="780" y="855"/>
                  </a:cubicBezTo>
                  <a:cubicBezTo>
                    <a:pt x="1076" y="855"/>
                    <a:pt x="1076" y="855"/>
                    <a:pt x="1076" y="855"/>
                  </a:cubicBezTo>
                  <a:cubicBezTo>
                    <a:pt x="1110" y="855"/>
                    <a:pt x="1141" y="833"/>
                    <a:pt x="1152" y="800"/>
                  </a:cubicBezTo>
                  <a:cubicBezTo>
                    <a:pt x="1359" y="167"/>
                    <a:pt x="1359" y="167"/>
                    <a:pt x="1359" y="167"/>
                  </a:cubicBezTo>
                  <a:cubicBezTo>
                    <a:pt x="1375" y="119"/>
                    <a:pt x="1343" y="69"/>
                    <a:pt x="1292" y="63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zihun7hao-wennuantongzhiti" panose="020F0502020204030204"/>
                <a:cs typeface="+mn-cs"/>
              </a:endParaRPr>
            </a:p>
          </p:txBody>
        </p:sp>
        <p:sp>
          <p:nvSpPr>
            <p:cNvPr id="198" name="íslîḋê">
              <a:extLst>
                <a:ext uri="{FF2B5EF4-FFF2-40B4-BE49-F238E27FC236}">
                  <a16:creationId xmlns:a16="http://schemas.microsoft.com/office/drawing/2014/main" id="{E4661A6C-FB54-45BA-85DF-EB823483F3BE}"/>
                </a:ext>
              </a:extLst>
            </p:cNvPr>
            <p:cNvSpPr/>
            <p:nvPr/>
          </p:nvSpPr>
          <p:spPr bwMode="auto">
            <a:xfrm>
              <a:off x="4069047" y="1027842"/>
              <a:ext cx="4120580" cy="2975643"/>
            </a:xfrm>
            <a:custGeom>
              <a:avLst/>
              <a:gdLst>
                <a:gd name="T0" fmla="*/ 1292 w 1375"/>
                <a:gd name="T1" fmla="*/ 63 h 969"/>
                <a:gd name="T2" fmla="*/ 75 w 1375"/>
                <a:gd name="T3" fmla="*/ 106 h 969"/>
                <a:gd name="T4" fmla="*/ 17 w 1375"/>
                <a:gd name="T5" fmla="*/ 212 h 969"/>
                <a:gd name="T6" fmla="*/ 238 w 1375"/>
                <a:gd name="T7" fmla="*/ 803 h 969"/>
                <a:gd name="T8" fmla="*/ 313 w 1375"/>
                <a:gd name="T9" fmla="*/ 855 h 969"/>
                <a:gd name="T10" fmla="*/ 600 w 1375"/>
                <a:gd name="T11" fmla="*/ 855 h 969"/>
                <a:gd name="T12" fmla="*/ 582 w 1375"/>
                <a:gd name="T13" fmla="*/ 945 h 969"/>
                <a:gd name="T14" fmla="*/ 594 w 1375"/>
                <a:gd name="T15" fmla="*/ 968 h 969"/>
                <a:gd name="T16" fmla="*/ 780 w 1375"/>
                <a:gd name="T17" fmla="*/ 855 h 969"/>
                <a:gd name="T18" fmla="*/ 1076 w 1375"/>
                <a:gd name="T19" fmla="*/ 855 h 969"/>
                <a:gd name="T20" fmla="*/ 1152 w 1375"/>
                <a:gd name="T21" fmla="*/ 800 h 969"/>
                <a:gd name="T22" fmla="*/ 1359 w 1375"/>
                <a:gd name="T23" fmla="*/ 167 h 969"/>
                <a:gd name="T24" fmla="*/ 1292 w 1375"/>
                <a:gd name="T25" fmla="*/ 63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969">
                  <a:moveTo>
                    <a:pt x="1292" y="63"/>
                  </a:moveTo>
                  <a:cubicBezTo>
                    <a:pt x="1079" y="40"/>
                    <a:pt x="554" y="0"/>
                    <a:pt x="75" y="106"/>
                  </a:cubicBezTo>
                  <a:cubicBezTo>
                    <a:pt x="27" y="116"/>
                    <a:pt x="0" y="166"/>
                    <a:pt x="17" y="212"/>
                  </a:cubicBezTo>
                  <a:cubicBezTo>
                    <a:pt x="238" y="803"/>
                    <a:pt x="238" y="803"/>
                    <a:pt x="238" y="803"/>
                  </a:cubicBezTo>
                  <a:cubicBezTo>
                    <a:pt x="250" y="835"/>
                    <a:pt x="280" y="855"/>
                    <a:pt x="313" y="855"/>
                  </a:cubicBezTo>
                  <a:cubicBezTo>
                    <a:pt x="600" y="855"/>
                    <a:pt x="600" y="855"/>
                    <a:pt x="600" y="855"/>
                  </a:cubicBezTo>
                  <a:cubicBezTo>
                    <a:pt x="600" y="855"/>
                    <a:pt x="628" y="892"/>
                    <a:pt x="582" y="945"/>
                  </a:cubicBezTo>
                  <a:cubicBezTo>
                    <a:pt x="574" y="955"/>
                    <a:pt x="582" y="969"/>
                    <a:pt x="594" y="968"/>
                  </a:cubicBezTo>
                  <a:cubicBezTo>
                    <a:pt x="636" y="965"/>
                    <a:pt x="713" y="946"/>
                    <a:pt x="780" y="855"/>
                  </a:cubicBezTo>
                  <a:cubicBezTo>
                    <a:pt x="1076" y="855"/>
                    <a:pt x="1076" y="855"/>
                    <a:pt x="1076" y="855"/>
                  </a:cubicBezTo>
                  <a:cubicBezTo>
                    <a:pt x="1110" y="855"/>
                    <a:pt x="1141" y="833"/>
                    <a:pt x="1152" y="800"/>
                  </a:cubicBezTo>
                  <a:cubicBezTo>
                    <a:pt x="1359" y="167"/>
                    <a:pt x="1359" y="167"/>
                    <a:pt x="1359" y="167"/>
                  </a:cubicBezTo>
                  <a:cubicBezTo>
                    <a:pt x="1375" y="119"/>
                    <a:pt x="1343" y="69"/>
                    <a:pt x="1292" y="63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zihun7hao-wennuantongzhiti" panose="020F0502020204030204"/>
                <a:cs typeface="+mn-cs"/>
              </a:endParaRPr>
            </a:p>
          </p:txBody>
        </p:sp>
      </p:grpSp>
      <p:sp>
        <p:nvSpPr>
          <p:cNvPr id="192" name="íṩlïḑê">
            <a:extLst>
              <a:ext uri="{FF2B5EF4-FFF2-40B4-BE49-F238E27FC236}">
                <a16:creationId xmlns:a16="http://schemas.microsoft.com/office/drawing/2014/main" id="{FCE9F932-49D5-490D-AF31-CBCABAD5CA7D}"/>
              </a:ext>
            </a:extLst>
          </p:cNvPr>
          <p:cNvSpPr/>
          <p:nvPr/>
        </p:nvSpPr>
        <p:spPr bwMode="auto">
          <a:xfrm>
            <a:off x="2961966" y="3676090"/>
            <a:ext cx="1649914" cy="628110"/>
          </a:xfrm>
          <a:custGeom>
            <a:avLst/>
            <a:gdLst>
              <a:gd name="T0" fmla="*/ 249 w 264"/>
              <a:gd name="T1" fmla="*/ 79 h 101"/>
              <a:gd name="T2" fmla="*/ 247 w 264"/>
              <a:gd name="T3" fmla="*/ 79 h 101"/>
              <a:gd name="T4" fmla="*/ 248 w 264"/>
              <a:gd name="T5" fmla="*/ 77 h 101"/>
              <a:gd name="T6" fmla="*/ 234 w 264"/>
              <a:gd name="T7" fmla="*/ 63 h 101"/>
              <a:gd name="T8" fmla="*/ 225 w 264"/>
              <a:gd name="T9" fmla="*/ 67 h 101"/>
              <a:gd name="T10" fmla="*/ 213 w 264"/>
              <a:gd name="T11" fmla="*/ 61 h 101"/>
              <a:gd name="T12" fmla="*/ 202 w 264"/>
              <a:gd name="T13" fmla="*/ 67 h 101"/>
              <a:gd name="T14" fmla="*/ 195 w 264"/>
              <a:gd name="T15" fmla="*/ 64 h 101"/>
              <a:gd name="T16" fmla="*/ 195 w 264"/>
              <a:gd name="T17" fmla="*/ 64 h 101"/>
              <a:gd name="T18" fmla="*/ 195 w 264"/>
              <a:gd name="T19" fmla="*/ 63 h 101"/>
              <a:gd name="T20" fmla="*/ 181 w 264"/>
              <a:gd name="T21" fmla="*/ 49 h 101"/>
              <a:gd name="T22" fmla="*/ 173 w 264"/>
              <a:gd name="T23" fmla="*/ 52 h 101"/>
              <a:gd name="T24" fmla="*/ 162 w 264"/>
              <a:gd name="T25" fmla="*/ 43 h 101"/>
              <a:gd name="T26" fmla="*/ 156 w 264"/>
              <a:gd name="T27" fmla="*/ 44 h 101"/>
              <a:gd name="T28" fmla="*/ 156 w 264"/>
              <a:gd name="T29" fmla="*/ 42 h 101"/>
              <a:gd name="T30" fmla="*/ 135 w 264"/>
              <a:gd name="T31" fmla="*/ 20 h 101"/>
              <a:gd name="T32" fmla="*/ 125 w 264"/>
              <a:gd name="T33" fmla="*/ 23 h 101"/>
              <a:gd name="T34" fmla="*/ 100 w 264"/>
              <a:gd name="T35" fmla="*/ 0 h 101"/>
              <a:gd name="T36" fmla="*/ 74 w 264"/>
              <a:gd name="T37" fmla="*/ 25 h 101"/>
              <a:gd name="T38" fmla="*/ 72 w 264"/>
              <a:gd name="T39" fmla="*/ 25 h 101"/>
              <a:gd name="T40" fmla="*/ 53 w 264"/>
              <a:gd name="T41" fmla="*/ 38 h 101"/>
              <a:gd name="T42" fmla="*/ 39 w 264"/>
              <a:gd name="T43" fmla="*/ 53 h 101"/>
              <a:gd name="T44" fmla="*/ 40 w 264"/>
              <a:gd name="T45" fmla="*/ 57 h 101"/>
              <a:gd name="T46" fmla="*/ 34 w 264"/>
              <a:gd name="T47" fmla="*/ 56 h 101"/>
              <a:gd name="T48" fmla="*/ 17 w 264"/>
              <a:gd name="T49" fmla="*/ 73 h 101"/>
              <a:gd name="T50" fmla="*/ 18 w 264"/>
              <a:gd name="T51" fmla="*/ 79 h 101"/>
              <a:gd name="T52" fmla="*/ 16 w 264"/>
              <a:gd name="T53" fmla="*/ 79 h 101"/>
              <a:gd name="T54" fmla="*/ 0 w 264"/>
              <a:gd name="T55" fmla="*/ 90 h 101"/>
              <a:gd name="T56" fmla="*/ 13 w 264"/>
              <a:gd name="T57" fmla="*/ 101 h 101"/>
              <a:gd name="T58" fmla="*/ 13 w 264"/>
              <a:gd name="T59" fmla="*/ 101 h 101"/>
              <a:gd name="T60" fmla="*/ 249 w 264"/>
              <a:gd name="T61" fmla="*/ 101 h 101"/>
              <a:gd name="T62" fmla="*/ 264 w 264"/>
              <a:gd name="T63" fmla="*/ 90 h 101"/>
              <a:gd name="T64" fmla="*/ 249 w 264"/>
              <a:gd name="T65" fmla="*/ 79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64" h="101">
                <a:moveTo>
                  <a:pt x="249" y="79"/>
                </a:moveTo>
                <a:cubicBezTo>
                  <a:pt x="249" y="79"/>
                  <a:pt x="248" y="79"/>
                  <a:pt x="247" y="79"/>
                </a:cubicBezTo>
                <a:cubicBezTo>
                  <a:pt x="248" y="78"/>
                  <a:pt x="248" y="78"/>
                  <a:pt x="248" y="77"/>
                </a:cubicBezTo>
                <a:cubicBezTo>
                  <a:pt x="248" y="69"/>
                  <a:pt x="242" y="63"/>
                  <a:pt x="234" y="63"/>
                </a:cubicBezTo>
                <a:cubicBezTo>
                  <a:pt x="231" y="63"/>
                  <a:pt x="227" y="65"/>
                  <a:pt x="225" y="67"/>
                </a:cubicBezTo>
                <a:cubicBezTo>
                  <a:pt x="222" y="64"/>
                  <a:pt x="218" y="61"/>
                  <a:pt x="213" y="61"/>
                </a:cubicBezTo>
                <a:cubicBezTo>
                  <a:pt x="208" y="61"/>
                  <a:pt x="204" y="63"/>
                  <a:pt x="202" y="67"/>
                </a:cubicBezTo>
                <a:cubicBezTo>
                  <a:pt x="200" y="65"/>
                  <a:pt x="198" y="64"/>
                  <a:pt x="195" y="64"/>
                </a:cubicBezTo>
                <a:cubicBezTo>
                  <a:pt x="195" y="64"/>
                  <a:pt x="195" y="64"/>
                  <a:pt x="195" y="64"/>
                </a:cubicBezTo>
                <a:cubicBezTo>
                  <a:pt x="195" y="64"/>
                  <a:pt x="195" y="63"/>
                  <a:pt x="195" y="63"/>
                </a:cubicBezTo>
                <a:cubicBezTo>
                  <a:pt x="195" y="55"/>
                  <a:pt x="189" y="49"/>
                  <a:pt x="181" y="49"/>
                </a:cubicBezTo>
                <a:cubicBezTo>
                  <a:pt x="178" y="49"/>
                  <a:pt x="175" y="50"/>
                  <a:pt x="173" y="52"/>
                </a:cubicBezTo>
                <a:cubicBezTo>
                  <a:pt x="172" y="47"/>
                  <a:pt x="167" y="43"/>
                  <a:pt x="162" y="43"/>
                </a:cubicBezTo>
                <a:cubicBezTo>
                  <a:pt x="160" y="43"/>
                  <a:pt x="158" y="43"/>
                  <a:pt x="156" y="44"/>
                </a:cubicBezTo>
                <a:cubicBezTo>
                  <a:pt x="156" y="43"/>
                  <a:pt x="156" y="43"/>
                  <a:pt x="156" y="42"/>
                </a:cubicBezTo>
                <a:cubicBezTo>
                  <a:pt x="156" y="30"/>
                  <a:pt x="147" y="20"/>
                  <a:pt x="135" y="20"/>
                </a:cubicBezTo>
                <a:cubicBezTo>
                  <a:pt x="131" y="20"/>
                  <a:pt x="128" y="21"/>
                  <a:pt x="125" y="23"/>
                </a:cubicBezTo>
                <a:cubicBezTo>
                  <a:pt x="124" y="10"/>
                  <a:pt x="113" y="0"/>
                  <a:pt x="100" y="0"/>
                </a:cubicBezTo>
                <a:cubicBezTo>
                  <a:pt x="86" y="0"/>
                  <a:pt x="74" y="11"/>
                  <a:pt x="74" y="25"/>
                </a:cubicBezTo>
                <a:cubicBezTo>
                  <a:pt x="73" y="25"/>
                  <a:pt x="73" y="25"/>
                  <a:pt x="72" y="25"/>
                </a:cubicBezTo>
                <a:cubicBezTo>
                  <a:pt x="63" y="25"/>
                  <a:pt x="56" y="30"/>
                  <a:pt x="53" y="38"/>
                </a:cubicBezTo>
                <a:cubicBezTo>
                  <a:pt x="45" y="39"/>
                  <a:pt x="39" y="45"/>
                  <a:pt x="39" y="53"/>
                </a:cubicBezTo>
                <a:cubicBezTo>
                  <a:pt x="39" y="55"/>
                  <a:pt x="39" y="56"/>
                  <a:pt x="40" y="57"/>
                </a:cubicBezTo>
                <a:cubicBezTo>
                  <a:pt x="38" y="57"/>
                  <a:pt x="36" y="56"/>
                  <a:pt x="34" y="56"/>
                </a:cubicBezTo>
                <a:cubicBezTo>
                  <a:pt x="25" y="56"/>
                  <a:pt x="17" y="64"/>
                  <a:pt x="17" y="73"/>
                </a:cubicBezTo>
                <a:cubicBezTo>
                  <a:pt x="17" y="75"/>
                  <a:pt x="18" y="78"/>
                  <a:pt x="18" y="79"/>
                </a:cubicBezTo>
                <a:cubicBezTo>
                  <a:pt x="18" y="79"/>
                  <a:pt x="17" y="79"/>
                  <a:pt x="16" y="79"/>
                </a:cubicBezTo>
                <a:cubicBezTo>
                  <a:pt x="7" y="79"/>
                  <a:pt x="0" y="84"/>
                  <a:pt x="0" y="90"/>
                </a:cubicBezTo>
                <a:cubicBezTo>
                  <a:pt x="0" y="96"/>
                  <a:pt x="6" y="100"/>
                  <a:pt x="13" y="101"/>
                </a:cubicBezTo>
                <a:cubicBezTo>
                  <a:pt x="13" y="101"/>
                  <a:pt x="13" y="101"/>
                  <a:pt x="13" y="101"/>
                </a:cubicBezTo>
                <a:cubicBezTo>
                  <a:pt x="249" y="101"/>
                  <a:pt x="249" y="101"/>
                  <a:pt x="249" y="101"/>
                </a:cubicBezTo>
                <a:cubicBezTo>
                  <a:pt x="258" y="101"/>
                  <a:pt x="264" y="96"/>
                  <a:pt x="264" y="90"/>
                </a:cubicBezTo>
                <a:cubicBezTo>
                  <a:pt x="264" y="84"/>
                  <a:pt x="258" y="79"/>
                  <a:pt x="249" y="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zihun7hao-wennuantongzhiti" panose="020F0502020204030204"/>
              <a:cs typeface="+mn-cs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DCD9DB9-8D75-471B-8BC5-9FD25AAA69E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367" y="3829844"/>
            <a:ext cx="2475799" cy="2475799"/>
          </a:xfrm>
          <a:prstGeom prst="rect">
            <a:avLst/>
          </a:prstGeom>
        </p:spPr>
      </p:pic>
      <p:grpSp>
        <p:nvGrpSpPr>
          <p:cNvPr id="202" name="组合 201">
            <a:extLst>
              <a:ext uri="{FF2B5EF4-FFF2-40B4-BE49-F238E27FC236}">
                <a16:creationId xmlns:a16="http://schemas.microsoft.com/office/drawing/2014/main" id="{8B1CC988-974D-461D-9AF7-99AC920BE88E}"/>
              </a:ext>
            </a:extLst>
          </p:cNvPr>
          <p:cNvGrpSpPr/>
          <p:nvPr/>
        </p:nvGrpSpPr>
        <p:grpSpPr>
          <a:xfrm rot="655449" flipH="1">
            <a:off x="8272657" y="453052"/>
            <a:ext cx="2794195" cy="1198492"/>
            <a:chOff x="8481675" y="312568"/>
            <a:chExt cx="2794195" cy="1198492"/>
          </a:xfrm>
        </p:grpSpPr>
        <p:grpSp>
          <p:nvGrpSpPr>
            <p:cNvPr id="203" name="组合 202">
              <a:extLst>
                <a:ext uri="{FF2B5EF4-FFF2-40B4-BE49-F238E27FC236}">
                  <a16:creationId xmlns:a16="http://schemas.microsoft.com/office/drawing/2014/main" id="{D5A5B69C-507E-476B-AA94-B7A72CF843C8}"/>
                </a:ext>
              </a:extLst>
            </p:cNvPr>
            <p:cNvGrpSpPr/>
            <p:nvPr/>
          </p:nvGrpSpPr>
          <p:grpSpPr>
            <a:xfrm rot="20429265">
              <a:off x="10270612" y="312568"/>
              <a:ext cx="1005258" cy="785019"/>
              <a:chOff x="14839168" y="-2852977"/>
              <a:chExt cx="1912938" cy="1493838"/>
            </a:xfrm>
          </p:grpSpPr>
          <p:sp>
            <p:nvSpPr>
              <p:cNvPr id="210" name="iṧ1íďe">
                <a:extLst>
                  <a:ext uri="{FF2B5EF4-FFF2-40B4-BE49-F238E27FC236}">
                    <a16:creationId xmlns:a16="http://schemas.microsoft.com/office/drawing/2014/main" id="{A7C4DAC4-99AB-4FE1-8272-B884C1EE78C2}"/>
                  </a:ext>
                </a:extLst>
              </p:cNvPr>
              <p:cNvSpPr/>
              <p:nvPr/>
            </p:nvSpPr>
            <p:spPr bwMode="auto">
              <a:xfrm>
                <a:off x="14997918" y="-2294177"/>
                <a:ext cx="257175" cy="96838"/>
              </a:xfrm>
              <a:custGeom>
                <a:avLst/>
                <a:gdLst>
                  <a:gd name="T0" fmla="*/ 73 w 74"/>
                  <a:gd name="T1" fmla="*/ 21 h 28"/>
                  <a:gd name="T2" fmla="*/ 70 w 74"/>
                  <a:gd name="T3" fmla="*/ 23 h 28"/>
                  <a:gd name="T4" fmla="*/ 61 w 74"/>
                  <a:gd name="T5" fmla="*/ 26 h 28"/>
                  <a:gd name="T6" fmla="*/ 48 w 74"/>
                  <a:gd name="T7" fmla="*/ 28 h 28"/>
                  <a:gd name="T8" fmla="*/ 33 w 74"/>
                  <a:gd name="T9" fmla="*/ 26 h 28"/>
                  <a:gd name="T10" fmla="*/ 26 w 74"/>
                  <a:gd name="T11" fmla="*/ 24 h 28"/>
                  <a:gd name="T12" fmla="*/ 19 w 74"/>
                  <a:gd name="T13" fmla="*/ 21 h 28"/>
                  <a:gd name="T14" fmla="*/ 9 w 74"/>
                  <a:gd name="T15" fmla="*/ 13 h 28"/>
                  <a:gd name="T16" fmla="*/ 3 w 74"/>
                  <a:gd name="T17" fmla="*/ 6 h 28"/>
                  <a:gd name="T18" fmla="*/ 1 w 74"/>
                  <a:gd name="T19" fmla="*/ 3 h 28"/>
                  <a:gd name="T20" fmla="*/ 1 w 74"/>
                  <a:gd name="T21" fmla="*/ 3 h 28"/>
                  <a:gd name="T22" fmla="*/ 1 w 74"/>
                  <a:gd name="T23" fmla="*/ 1 h 28"/>
                  <a:gd name="T24" fmla="*/ 3 w 74"/>
                  <a:gd name="T25" fmla="*/ 1 h 28"/>
                  <a:gd name="T26" fmla="*/ 5 w 74"/>
                  <a:gd name="T27" fmla="*/ 4 h 28"/>
                  <a:gd name="T28" fmla="*/ 11 w 74"/>
                  <a:gd name="T29" fmla="*/ 10 h 28"/>
                  <a:gd name="T30" fmla="*/ 21 w 74"/>
                  <a:gd name="T31" fmla="*/ 17 h 28"/>
                  <a:gd name="T32" fmla="*/ 27 w 74"/>
                  <a:gd name="T33" fmla="*/ 20 h 28"/>
                  <a:gd name="T34" fmla="*/ 34 w 74"/>
                  <a:gd name="T35" fmla="*/ 22 h 28"/>
                  <a:gd name="T36" fmla="*/ 41 w 74"/>
                  <a:gd name="T37" fmla="*/ 24 h 28"/>
                  <a:gd name="T38" fmla="*/ 48 w 74"/>
                  <a:gd name="T39" fmla="*/ 24 h 28"/>
                  <a:gd name="T40" fmla="*/ 60 w 74"/>
                  <a:gd name="T41" fmla="*/ 23 h 28"/>
                  <a:gd name="T42" fmla="*/ 69 w 74"/>
                  <a:gd name="T43" fmla="*/ 21 h 28"/>
                  <a:gd name="T44" fmla="*/ 72 w 74"/>
                  <a:gd name="T45" fmla="*/ 19 h 28"/>
                  <a:gd name="T46" fmla="*/ 74 w 74"/>
                  <a:gd name="T47" fmla="*/ 20 h 28"/>
                  <a:gd name="T48" fmla="*/ 73 w 74"/>
                  <a:gd name="T49" fmla="*/ 21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4" h="28">
                    <a:moveTo>
                      <a:pt x="73" y="21"/>
                    </a:moveTo>
                    <a:cubicBezTo>
                      <a:pt x="73" y="21"/>
                      <a:pt x="72" y="22"/>
                      <a:pt x="70" y="23"/>
                    </a:cubicBezTo>
                    <a:cubicBezTo>
                      <a:pt x="68" y="24"/>
                      <a:pt x="65" y="25"/>
                      <a:pt x="61" y="26"/>
                    </a:cubicBezTo>
                    <a:cubicBezTo>
                      <a:pt x="57" y="27"/>
                      <a:pt x="53" y="28"/>
                      <a:pt x="48" y="28"/>
                    </a:cubicBezTo>
                    <a:cubicBezTo>
                      <a:pt x="43" y="28"/>
                      <a:pt x="38" y="28"/>
                      <a:pt x="33" y="26"/>
                    </a:cubicBezTo>
                    <a:cubicBezTo>
                      <a:pt x="31" y="26"/>
                      <a:pt x="28" y="25"/>
                      <a:pt x="26" y="24"/>
                    </a:cubicBezTo>
                    <a:cubicBezTo>
                      <a:pt x="24" y="23"/>
                      <a:pt x="21" y="22"/>
                      <a:pt x="19" y="21"/>
                    </a:cubicBezTo>
                    <a:cubicBezTo>
                      <a:pt x="15" y="18"/>
                      <a:pt x="12" y="15"/>
                      <a:pt x="9" y="13"/>
                    </a:cubicBezTo>
                    <a:cubicBezTo>
                      <a:pt x="6" y="10"/>
                      <a:pt x="4" y="7"/>
                      <a:pt x="3" y="6"/>
                    </a:cubicBezTo>
                    <a:cubicBezTo>
                      <a:pt x="2" y="4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2"/>
                      <a:pt x="1" y="1"/>
                      <a:pt x="1" y="1"/>
                    </a:cubicBezTo>
                    <a:cubicBezTo>
                      <a:pt x="2" y="0"/>
                      <a:pt x="3" y="1"/>
                      <a:pt x="3" y="1"/>
                    </a:cubicBezTo>
                    <a:cubicBezTo>
                      <a:pt x="3" y="1"/>
                      <a:pt x="4" y="2"/>
                      <a:pt x="5" y="4"/>
                    </a:cubicBezTo>
                    <a:cubicBezTo>
                      <a:pt x="6" y="5"/>
                      <a:pt x="9" y="8"/>
                      <a:pt x="11" y="10"/>
                    </a:cubicBezTo>
                    <a:cubicBezTo>
                      <a:pt x="14" y="12"/>
                      <a:pt x="17" y="15"/>
                      <a:pt x="21" y="17"/>
                    </a:cubicBezTo>
                    <a:cubicBezTo>
                      <a:pt x="23" y="18"/>
                      <a:pt x="25" y="19"/>
                      <a:pt x="27" y="20"/>
                    </a:cubicBezTo>
                    <a:cubicBezTo>
                      <a:pt x="30" y="21"/>
                      <a:pt x="32" y="22"/>
                      <a:pt x="34" y="22"/>
                    </a:cubicBezTo>
                    <a:cubicBezTo>
                      <a:pt x="37" y="23"/>
                      <a:pt x="39" y="23"/>
                      <a:pt x="41" y="24"/>
                    </a:cubicBezTo>
                    <a:cubicBezTo>
                      <a:pt x="44" y="24"/>
                      <a:pt x="46" y="24"/>
                      <a:pt x="48" y="24"/>
                    </a:cubicBezTo>
                    <a:cubicBezTo>
                      <a:pt x="53" y="24"/>
                      <a:pt x="57" y="24"/>
                      <a:pt x="60" y="23"/>
                    </a:cubicBezTo>
                    <a:cubicBezTo>
                      <a:pt x="64" y="22"/>
                      <a:pt x="67" y="21"/>
                      <a:pt x="69" y="21"/>
                    </a:cubicBezTo>
                    <a:cubicBezTo>
                      <a:pt x="71" y="20"/>
                      <a:pt x="72" y="19"/>
                      <a:pt x="72" y="19"/>
                    </a:cubicBezTo>
                    <a:cubicBezTo>
                      <a:pt x="73" y="19"/>
                      <a:pt x="73" y="19"/>
                      <a:pt x="74" y="20"/>
                    </a:cubicBezTo>
                    <a:cubicBezTo>
                      <a:pt x="74" y="20"/>
                      <a:pt x="74" y="21"/>
                      <a:pt x="73" y="21"/>
                    </a:cubicBez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zihun7hao-wennuantongzhiti" panose="020F0502020204030204"/>
                  <a:cs typeface="+mn-cs"/>
                </a:endParaRPr>
              </a:p>
            </p:txBody>
          </p:sp>
          <p:sp>
            <p:nvSpPr>
              <p:cNvPr id="211" name="íš1íďè">
                <a:extLst>
                  <a:ext uri="{FF2B5EF4-FFF2-40B4-BE49-F238E27FC236}">
                    <a16:creationId xmlns:a16="http://schemas.microsoft.com/office/drawing/2014/main" id="{25FB9E9F-A82E-4217-BABE-632069E75CD5}"/>
                  </a:ext>
                </a:extLst>
              </p:cNvPr>
              <p:cNvSpPr/>
              <p:nvPr/>
            </p:nvSpPr>
            <p:spPr bwMode="auto">
              <a:xfrm>
                <a:off x="14977280" y="-2308464"/>
                <a:ext cx="20638" cy="17463"/>
              </a:xfrm>
              <a:custGeom>
                <a:avLst/>
                <a:gdLst>
                  <a:gd name="T0" fmla="*/ 6 w 6"/>
                  <a:gd name="T1" fmla="*/ 2 h 5"/>
                  <a:gd name="T2" fmla="*/ 5 w 6"/>
                  <a:gd name="T3" fmla="*/ 3 h 5"/>
                  <a:gd name="T4" fmla="*/ 4 w 6"/>
                  <a:gd name="T5" fmla="*/ 4 h 5"/>
                  <a:gd name="T6" fmla="*/ 1 w 6"/>
                  <a:gd name="T7" fmla="*/ 4 h 5"/>
                  <a:gd name="T8" fmla="*/ 1 w 6"/>
                  <a:gd name="T9" fmla="*/ 1 h 5"/>
                  <a:gd name="T10" fmla="*/ 1 w 6"/>
                  <a:gd name="T11" fmla="*/ 1 h 5"/>
                  <a:gd name="T12" fmla="*/ 1 w 6"/>
                  <a:gd name="T13" fmla="*/ 1 h 5"/>
                  <a:gd name="T14" fmla="*/ 4 w 6"/>
                  <a:gd name="T15" fmla="*/ 0 h 5"/>
                  <a:gd name="T16" fmla="*/ 6 w 6"/>
                  <a:gd name="T17" fmla="*/ 1 h 5"/>
                  <a:gd name="T18" fmla="*/ 6 w 6"/>
                  <a:gd name="T19" fmla="*/ 2 h 5"/>
                  <a:gd name="T20" fmla="*/ 4 w 6"/>
                  <a:gd name="T21" fmla="*/ 4 h 5"/>
                  <a:gd name="T22" fmla="*/ 1 w 6"/>
                  <a:gd name="T23" fmla="*/ 1 h 5"/>
                  <a:gd name="T24" fmla="*/ 3 w 6"/>
                  <a:gd name="T25" fmla="*/ 0 h 5"/>
                  <a:gd name="T26" fmla="*/ 4 w 6"/>
                  <a:gd name="T27" fmla="*/ 0 h 5"/>
                  <a:gd name="T28" fmla="*/ 6 w 6"/>
                  <a:gd name="T29" fmla="*/ 1 h 5"/>
                  <a:gd name="T30" fmla="*/ 6 w 6"/>
                  <a:gd name="T31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" h="5">
                    <a:moveTo>
                      <a:pt x="6" y="2"/>
                    </a:moveTo>
                    <a:cubicBezTo>
                      <a:pt x="5" y="2"/>
                      <a:pt x="5" y="3"/>
                      <a:pt x="5" y="3"/>
                    </a:cubicBezTo>
                    <a:cubicBezTo>
                      <a:pt x="5" y="4"/>
                      <a:pt x="4" y="4"/>
                      <a:pt x="4" y="4"/>
                    </a:cubicBezTo>
                    <a:cubicBezTo>
                      <a:pt x="3" y="5"/>
                      <a:pt x="2" y="5"/>
                      <a:pt x="1" y="4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0"/>
                      <a:pt x="3" y="0"/>
                      <a:pt x="4" y="0"/>
                    </a:cubicBezTo>
                    <a:cubicBezTo>
                      <a:pt x="5" y="0"/>
                      <a:pt x="6" y="0"/>
                      <a:pt x="6" y="1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3"/>
                      <a:pt x="5" y="3"/>
                      <a:pt x="4" y="4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0"/>
                      <a:pt x="3" y="0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5" y="0"/>
                      <a:pt x="6" y="0"/>
                      <a:pt x="6" y="1"/>
                    </a:cubicBez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zihun7hao-wennuantongzhiti" panose="020F0502020204030204"/>
                  <a:cs typeface="+mn-cs"/>
                </a:endParaRPr>
              </a:p>
            </p:txBody>
          </p:sp>
          <p:sp>
            <p:nvSpPr>
              <p:cNvPr id="212" name="ïṣḻîdê">
                <a:extLst>
                  <a:ext uri="{FF2B5EF4-FFF2-40B4-BE49-F238E27FC236}">
                    <a16:creationId xmlns:a16="http://schemas.microsoft.com/office/drawing/2014/main" id="{799ABF08-A47A-4345-AC11-6259AFBC8F4D}"/>
                  </a:ext>
                </a:extLst>
              </p:cNvPr>
              <p:cNvSpPr/>
              <p:nvPr/>
            </p:nvSpPr>
            <p:spPr bwMode="auto">
              <a:xfrm>
                <a:off x="15601168" y="-2852977"/>
                <a:ext cx="496888" cy="558800"/>
              </a:xfrm>
              <a:custGeom>
                <a:avLst/>
                <a:gdLst>
                  <a:gd name="T0" fmla="*/ 143 w 143"/>
                  <a:gd name="T1" fmla="*/ 140 h 161"/>
                  <a:gd name="T2" fmla="*/ 20 w 143"/>
                  <a:gd name="T3" fmla="*/ 9 h 161"/>
                  <a:gd name="T4" fmla="*/ 29 w 143"/>
                  <a:gd name="T5" fmla="*/ 79 h 161"/>
                  <a:gd name="T6" fmla="*/ 61 w 143"/>
                  <a:gd name="T7" fmla="*/ 161 h 161"/>
                  <a:gd name="T8" fmla="*/ 143 w 143"/>
                  <a:gd name="T9" fmla="*/ 140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" h="161">
                    <a:moveTo>
                      <a:pt x="143" y="140"/>
                    </a:moveTo>
                    <a:cubicBezTo>
                      <a:pt x="143" y="140"/>
                      <a:pt x="46" y="0"/>
                      <a:pt x="20" y="9"/>
                    </a:cubicBezTo>
                    <a:cubicBezTo>
                      <a:pt x="20" y="9"/>
                      <a:pt x="0" y="16"/>
                      <a:pt x="29" y="79"/>
                    </a:cubicBezTo>
                    <a:cubicBezTo>
                      <a:pt x="61" y="161"/>
                      <a:pt x="61" y="161"/>
                      <a:pt x="61" y="161"/>
                    </a:cubicBezTo>
                    <a:lnTo>
                      <a:pt x="143" y="140"/>
                    </a:lnTo>
                    <a:close/>
                  </a:path>
                </a:pathLst>
              </a:custGeom>
              <a:solidFill>
                <a:srgbClr val="6596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zihun7hao-wennuantongzhiti" panose="020F0502020204030204"/>
                  <a:cs typeface="+mn-cs"/>
                </a:endParaRPr>
              </a:p>
            </p:txBody>
          </p:sp>
          <p:sp>
            <p:nvSpPr>
              <p:cNvPr id="213" name="iṡliḑê">
                <a:extLst>
                  <a:ext uri="{FF2B5EF4-FFF2-40B4-BE49-F238E27FC236}">
                    <a16:creationId xmlns:a16="http://schemas.microsoft.com/office/drawing/2014/main" id="{5DBD329C-810C-4281-81DE-7EEBB2BFCCD4}"/>
                  </a:ext>
                </a:extLst>
              </p:cNvPr>
              <p:cNvSpPr/>
              <p:nvPr/>
            </p:nvSpPr>
            <p:spPr bwMode="auto">
              <a:xfrm>
                <a:off x="14839168" y="-2437052"/>
                <a:ext cx="1912938" cy="612775"/>
              </a:xfrm>
              <a:custGeom>
                <a:avLst/>
                <a:gdLst>
                  <a:gd name="T0" fmla="*/ 13 w 552"/>
                  <a:gd name="T1" fmla="*/ 148 h 177"/>
                  <a:gd name="T2" fmla="*/ 338 w 552"/>
                  <a:gd name="T3" fmla="*/ 19 h 177"/>
                  <a:gd name="T4" fmla="*/ 461 w 552"/>
                  <a:gd name="T5" fmla="*/ 18 h 177"/>
                  <a:gd name="T6" fmla="*/ 521 w 552"/>
                  <a:gd name="T7" fmla="*/ 42 h 177"/>
                  <a:gd name="T8" fmla="*/ 509 w 552"/>
                  <a:gd name="T9" fmla="*/ 98 h 177"/>
                  <a:gd name="T10" fmla="*/ 28 w 552"/>
                  <a:gd name="T11" fmla="*/ 164 h 177"/>
                  <a:gd name="T12" fmla="*/ 13 w 552"/>
                  <a:gd name="T13" fmla="*/ 148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2" h="177">
                    <a:moveTo>
                      <a:pt x="13" y="148"/>
                    </a:moveTo>
                    <a:cubicBezTo>
                      <a:pt x="13" y="148"/>
                      <a:pt x="235" y="43"/>
                      <a:pt x="338" y="19"/>
                    </a:cubicBezTo>
                    <a:cubicBezTo>
                      <a:pt x="338" y="19"/>
                      <a:pt x="421" y="0"/>
                      <a:pt x="461" y="18"/>
                    </a:cubicBezTo>
                    <a:cubicBezTo>
                      <a:pt x="461" y="18"/>
                      <a:pt x="503" y="35"/>
                      <a:pt x="521" y="42"/>
                    </a:cubicBezTo>
                    <a:cubicBezTo>
                      <a:pt x="539" y="49"/>
                      <a:pt x="552" y="78"/>
                      <a:pt x="509" y="98"/>
                    </a:cubicBezTo>
                    <a:cubicBezTo>
                      <a:pt x="465" y="117"/>
                      <a:pt x="299" y="177"/>
                      <a:pt x="28" y="164"/>
                    </a:cubicBezTo>
                    <a:cubicBezTo>
                      <a:pt x="28" y="164"/>
                      <a:pt x="0" y="165"/>
                      <a:pt x="13" y="14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zihun7hao-wennuantongzhiti" panose="020F0502020204030204"/>
                  <a:cs typeface="+mn-cs"/>
                </a:endParaRPr>
              </a:p>
            </p:txBody>
          </p:sp>
          <p:sp>
            <p:nvSpPr>
              <p:cNvPr id="214" name="ïṧļïde">
                <a:extLst>
                  <a:ext uri="{FF2B5EF4-FFF2-40B4-BE49-F238E27FC236}">
                    <a16:creationId xmlns:a16="http://schemas.microsoft.com/office/drawing/2014/main" id="{DBB0A93B-2296-4FE7-B0F9-F95C38937252}"/>
                  </a:ext>
                </a:extLst>
              </p:cNvPr>
              <p:cNvSpPr/>
              <p:nvPr/>
            </p:nvSpPr>
            <p:spPr bwMode="auto">
              <a:xfrm>
                <a:off x="15542430" y="-1959214"/>
                <a:ext cx="603250" cy="600075"/>
              </a:xfrm>
              <a:custGeom>
                <a:avLst/>
                <a:gdLst>
                  <a:gd name="T0" fmla="*/ 174 w 174"/>
                  <a:gd name="T1" fmla="*/ 0 h 173"/>
                  <a:gd name="T2" fmla="*/ 34 w 174"/>
                  <a:gd name="T3" fmla="*/ 156 h 173"/>
                  <a:gd name="T4" fmla="*/ 0 w 174"/>
                  <a:gd name="T5" fmla="*/ 155 h 173"/>
                  <a:gd name="T6" fmla="*/ 42 w 174"/>
                  <a:gd name="T7" fmla="*/ 21 h 173"/>
                  <a:gd name="T8" fmla="*/ 174 w 174"/>
                  <a:gd name="T9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173">
                    <a:moveTo>
                      <a:pt x="174" y="0"/>
                    </a:moveTo>
                    <a:cubicBezTo>
                      <a:pt x="174" y="0"/>
                      <a:pt x="61" y="144"/>
                      <a:pt x="34" y="156"/>
                    </a:cubicBezTo>
                    <a:cubicBezTo>
                      <a:pt x="34" y="156"/>
                      <a:pt x="11" y="173"/>
                      <a:pt x="0" y="155"/>
                    </a:cubicBezTo>
                    <a:cubicBezTo>
                      <a:pt x="42" y="21"/>
                      <a:pt x="42" y="21"/>
                      <a:pt x="42" y="21"/>
                    </a:cubicBezTo>
                    <a:lnTo>
                      <a:pt x="174" y="0"/>
                    </a:lnTo>
                    <a:close/>
                  </a:path>
                </a:pathLst>
              </a:custGeom>
              <a:solidFill>
                <a:srgbClr val="6596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zihun7hao-wennuantongzhiti" panose="020F0502020204030204"/>
                  <a:cs typeface="+mn-cs"/>
                </a:endParaRPr>
              </a:p>
            </p:txBody>
          </p:sp>
          <p:sp>
            <p:nvSpPr>
              <p:cNvPr id="215" name="iṥḻîḋê">
                <a:extLst>
                  <a:ext uri="{FF2B5EF4-FFF2-40B4-BE49-F238E27FC236}">
                    <a16:creationId xmlns:a16="http://schemas.microsoft.com/office/drawing/2014/main" id="{0E63DEAF-E2B0-400D-8E56-05D06A31B540}"/>
                  </a:ext>
                </a:extLst>
              </p:cNvPr>
              <p:cNvSpPr/>
              <p:nvPr/>
            </p:nvSpPr>
            <p:spPr bwMode="auto">
              <a:xfrm>
                <a:off x="14856630" y="-2343389"/>
                <a:ext cx="304800" cy="404813"/>
              </a:xfrm>
              <a:custGeom>
                <a:avLst/>
                <a:gdLst>
                  <a:gd name="T0" fmla="*/ 192 w 192"/>
                  <a:gd name="T1" fmla="*/ 190 h 255"/>
                  <a:gd name="T2" fmla="*/ 45 w 192"/>
                  <a:gd name="T3" fmla="*/ 0 h 255"/>
                  <a:gd name="T4" fmla="*/ 0 w 192"/>
                  <a:gd name="T5" fmla="*/ 9 h 255"/>
                  <a:gd name="T6" fmla="*/ 43 w 192"/>
                  <a:gd name="T7" fmla="*/ 255 h 255"/>
                  <a:gd name="T8" fmla="*/ 192 w 192"/>
                  <a:gd name="T9" fmla="*/ 190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2" h="255">
                    <a:moveTo>
                      <a:pt x="192" y="190"/>
                    </a:moveTo>
                    <a:lnTo>
                      <a:pt x="45" y="0"/>
                    </a:lnTo>
                    <a:lnTo>
                      <a:pt x="0" y="9"/>
                    </a:lnTo>
                    <a:lnTo>
                      <a:pt x="43" y="255"/>
                    </a:lnTo>
                    <a:lnTo>
                      <a:pt x="192" y="190"/>
                    </a:lnTo>
                    <a:close/>
                  </a:path>
                </a:pathLst>
              </a:custGeom>
              <a:solidFill>
                <a:srgbClr val="6596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zihun7hao-wennuantongzhiti" panose="020F0502020204030204"/>
                  <a:cs typeface="+mn-cs"/>
                </a:endParaRPr>
              </a:p>
            </p:txBody>
          </p:sp>
          <p:sp>
            <p:nvSpPr>
              <p:cNvPr id="216" name="íşlîdè">
                <a:extLst>
                  <a:ext uri="{FF2B5EF4-FFF2-40B4-BE49-F238E27FC236}">
                    <a16:creationId xmlns:a16="http://schemas.microsoft.com/office/drawing/2014/main" id="{12DF55AB-5D78-493B-8C61-E121C0191739}"/>
                  </a:ext>
                </a:extLst>
              </p:cNvPr>
              <p:cNvSpPr/>
              <p:nvPr/>
            </p:nvSpPr>
            <p:spPr bwMode="auto">
              <a:xfrm>
                <a:off x="14959818" y="-1927464"/>
                <a:ext cx="207963" cy="419100"/>
              </a:xfrm>
              <a:custGeom>
                <a:avLst/>
                <a:gdLst>
                  <a:gd name="T0" fmla="*/ 60 w 60"/>
                  <a:gd name="T1" fmla="*/ 0 h 121"/>
                  <a:gd name="T2" fmla="*/ 30 w 60"/>
                  <a:gd name="T3" fmla="*/ 109 h 121"/>
                  <a:gd name="T4" fmla="*/ 7 w 60"/>
                  <a:gd name="T5" fmla="*/ 96 h 121"/>
                  <a:gd name="T6" fmla="*/ 0 w 60"/>
                  <a:gd name="T7" fmla="*/ 11 h 121"/>
                  <a:gd name="T8" fmla="*/ 60 w 60"/>
                  <a:gd name="T9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121">
                    <a:moveTo>
                      <a:pt x="60" y="0"/>
                    </a:moveTo>
                    <a:cubicBezTo>
                      <a:pt x="30" y="109"/>
                      <a:pt x="30" y="109"/>
                      <a:pt x="30" y="109"/>
                    </a:cubicBezTo>
                    <a:cubicBezTo>
                      <a:pt x="30" y="109"/>
                      <a:pt x="13" y="121"/>
                      <a:pt x="7" y="96"/>
                    </a:cubicBezTo>
                    <a:cubicBezTo>
                      <a:pt x="0" y="11"/>
                      <a:pt x="0" y="11"/>
                      <a:pt x="0" y="11"/>
                    </a:cubicBez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6596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zihun7hao-wennuantongzhiti" panose="020F0502020204030204"/>
                  <a:cs typeface="+mn-cs"/>
                </a:endParaRPr>
              </a:p>
            </p:txBody>
          </p:sp>
          <p:sp>
            <p:nvSpPr>
              <p:cNvPr id="217" name="îṣļîḑé">
                <a:extLst>
                  <a:ext uri="{FF2B5EF4-FFF2-40B4-BE49-F238E27FC236}">
                    <a16:creationId xmlns:a16="http://schemas.microsoft.com/office/drawing/2014/main" id="{B829333B-D4A6-4712-91FB-3CFCA545927A}"/>
                  </a:ext>
                </a:extLst>
              </p:cNvPr>
              <p:cNvSpPr/>
              <p:nvPr/>
            </p:nvSpPr>
            <p:spPr bwMode="auto">
              <a:xfrm>
                <a:off x="16288555" y="-2378314"/>
                <a:ext cx="231775" cy="152400"/>
              </a:xfrm>
              <a:custGeom>
                <a:avLst/>
                <a:gdLst>
                  <a:gd name="T0" fmla="*/ 67 w 67"/>
                  <a:gd name="T1" fmla="*/ 11 h 44"/>
                  <a:gd name="T2" fmla="*/ 7 w 67"/>
                  <a:gd name="T3" fmla="*/ 44 h 44"/>
                  <a:gd name="T4" fmla="*/ 0 w 67"/>
                  <a:gd name="T5" fmla="*/ 22 h 44"/>
                  <a:gd name="T6" fmla="*/ 38 w 67"/>
                  <a:gd name="T7" fmla="*/ 0 h 44"/>
                  <a:gd name="T8" fmla="*/ 67 w 67"/>
                  <a:gd name="T9" fmla="*/ 11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" h="44">
                    <a:moveTo>
                      <a:pt x="67" y="11"/>
                    </a:moveTo>
                    <a:cubicBezTo>
                      <a:pt x="67" y="11"/>
                      <a:pt x="41" y="35"/>
                      <a:pt x="7" y="44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22"/>
                      <a:pt x="22" y="15"/>
                      <a:pt x="38" y="0"/>
                    </a:cubicBezTo>
                    <a:lnTo>
                      <a:pt x="67" y="11"/>
                    </a:lnTo>
                    <a:close/>
                  </a:path>
                </a:pathLst>
              </a:custGeom>
              <a:solidFill>
                <a:srgbClr val="83C9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zihun7hao-wennuantongzhiti" panose="020F0502020204030204"/>
                  <a:cs typeface="+mn-cs"/>
                </a:endParaRPr>
              </a:p>
            </p:txBody>
          </p:sp>
          <p:sp>
            <p:nvSpPr>
              <p:cNvPr id="218" name="is1idè">
                <a:extLst>
                  <a:ext uri="{FF2B5EF4-FFF2-40B4-BE49-F238E27FC236}">
                    <a16:creationId xmlns:a16="http://schemas.microsoft.com/office/drawing/2014/main" id="{7478C9F0-323F-437D-B8C3-C19AE81A2F5A}"/>
                  </a:ext>
                </a:extLst>
              </p:cNvPr>
              <p:cNvSpPr/>
              <p:nvPr/>
            </p:nvSpPr>
            <p:spPr bwMode="auto">
              <a:xfrm>
                <a:off x="15969468" y="-2205277"/>
                <a:ext cx="117475" cy="122238"/>
              </a:xfrm>
              <a:custGeom>
                <a:avLst/>
                <a:gdLst>
                  <a:gd name="T0" fmla="*/ 33 w 34"/>
                  <a:gd name="T1" fmla="*/ 15 h 35"/>
                  <a:gd name="T2" fmla="*/ 20 w 34"/>
                  <a:gd name="T3" fmla="*/ 33 h 35"/>
                  <a:gd name="T4" fmla="*/ 1 w 34"/>
                  <a:gd name="T5" fmla="*/ 20 h 35"/>
                  <a:gd name="T6" fmla="*/ 14 w 34"/>
                  <a:gd name="T7" fmla="*/ 2 h 35"/>
                  <a:gd name="T8" fmla="*/ 33 w 34"/>
                  <a:gd name="T9" fmla="*/ 1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35">
                    <a:moveTo>
                      <a:pt x="33" y="15"/>
                    </a:moveTo>
                    <a:cubicBezTo>
                      <a:pt x="34" y="23"/>
                      <a:pt x="28" y="32"/>
                      <a:pt x="20" y="33"/>
                    </a:cubicBezTo>
                    <a:cubicBezTo>
                      <a:pt x="11" y="35"/>
                      <a:pt x="3" y="29"/>
                      <a:pt x="1" y="20"/>
                    </a:cubicBezTo>
                    <a:cubicBezTo>
                      <a:pt x="0" y="12"/>
                      <a:pt x="5" y="3"/>
                      <a:pt x="14" y="2"/>
                    </a:cubicBezTo>
                    <a:cubicBezTo>
                      <a:pt x="23" y="0"/>
                      <a:pt x="31" y="6"/>
                      <a:pt x="33" y="15"/>
                    </a:cubicBezTo>
                    <a:close/>
                  </a:path>
                </a:pathLst>
              </a:custGeom>
              <a:solidFill>
                <a:srgbClr val="83C9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zihun7hao-wennuantongzhiti" panose="020F0502020204030204"/>
                  <a:cs typeface="+mn-cs"/>
                </a:endParaRPr>
              </a:p>
            </p:txBody>
          </p:sp>
          <p:sp>
            <p:nvSpPr>
              <p:cNvPr id="219" name="íṧlïde">
                <a:extLst>
                  <a:ext uri="{FF2B5EF4-FFF2-40B4-BE49-F238E27FC236}">
                    <a16:creationId xmlns:a16="http://schemas.microsoft.com/office/drawing/2014/main" id="{BDB9191B-E3C2-42DA-AE8F-8D06BAC0196A}"/>
                  </a:ext>
                </a:extLst>
              </p:cNvPr>
              <p:cNvSpPr/>
              <p:nvPr/>
            </p:nvSpPr>
            <p:spPr bwMode="auto">
              <a:xfrm>
                <a:off x="15715468" y="-2146539"/>
                <a:ext cx="122238" cy="122238"/>
              </a:xfrm>
              <a:custGeom>
                <a:avLst/>
                <a:gdLst>
                  <a:gd name="T0" fmla="*/ 33 w 35"/>
                  <a:gd name="T1" fmla="*/ 14 h 35"/>
                  <a:gd name="T2" fmla="*/ 20 w 35"/>
                  <a:gd name="T3" fmla="*/ 33 h 35"/>
                  <a:gd name="T4" fmla="*/ 1 w 35"/>
                  <a:gd name="T5" fmla="*/ 20 h 35"/>
                  <a:gd name="T6" fmla="*/ 15 w 35"/>
                  <a:gd name="T7" fmla="*/ 1 h 35"/>
                  <a:gd name="T8" fmla="*/ 33 w 35"/>
                  <a:gd name="T9" fmla="*/ 14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35">
                    <a:moveTo>
                      <a:pt x="33" y="14"/>
                    </a:moveTo>
                    <a:cubicBezTo>
                      <a:pt x="35" y="23"/>
                      <a:pt x="29" y="32"/>
                      <a:pt x="20" y="33"/>
                    </a:cubicBezTo>
                    <a:cubicBezTo>
                      <a:pt x="11" y="35"/>
                      <a:pt x="3" y="29"/>
                      <a:pt x="1" y="20"/>
                    </a:cubicBezTo>
                    <a:cubicBezTo>
                      <a:pt x="0" y="11"/>
                      <a:pt x="6" y="3"/>
                      <a:pt x="15" y="1"/>
                    </a:cubicBezTo>
                    <a:cubicBezTo>
                      <a:pt x="23" y="0"/>
                      <a:pt x="32" y="6"/>
                      <a:pt x="33" y="14"/>
                    </a:cubicBezTo>
                    <a:close/>
                  </a:path>
                </a:pathLst>
              </a:custGeom>
              <a:solidFill>
                <a:srgbClr val="83C9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zihun7hao-wennuantongzhiti" panose="020F0502020204030204"/>
                  <a:cs typeface="+mn-cs"/>
                </a:endParaRPr>
              </a:p>
            </p:txBody>
          </p:sp>
          <p:sp>
            <p:nvSpPr>
              <p:cNvPr id="220" name="îṧlîḋe">
                <a:extLst>
                  <a:ext uri="{FF2B5EF4-FFF2-40B4-BE49-F238E27FC236}">
                    <a16:creationId xmlns:a16="http://schemas.microsoft.com/office/drawing/2014/main" id="{454DB3DA-0114-4B52-A9F0-1EF62D1F4C0B}"/>
                  </a:ext>
                </a:extLst>
              </p:cNvPr>
              <p:cNvSpPr/>
              <p:nvPr/>
            </p:nvSpPr>
            <p:spPr bwMode="auto">
              <a:xfrm>
                <a:off x="15459880" y="-2090977"/>
                <a:ext cx="117475" cy="117475"/>
              </a:xfrm>
              <a:custGeom>
                <a:avLst/>
                <a:gdLst>
                  <a:gd name="T0" fmla="*/ 33 w 34"/>
                  <a:gd name="T1" fmla="*/ 14 h 34"/>
                  <a:gd name="T2" fmla="*/ 20 w 34"/>
                  <a:gd name="T3" fmla="*/ 33 h 34"/>
                  <a:gd name="T4" fmla="*/ 1 w 34"/>
                  <a:gd name="T5" fmla="*/ 20 h 34"/>
                  <a:gd name="T6" fmla="*/ 14 w 34"/>
                  <a:gd name="T7" fmla="*/ 1 h 34"/>
                  <a:gd name="T8" fmla="*/ 33 w 34"/>
                  <a:gd name="T9" fmla="*/ 1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34">
                    <a:moveTo>
                      <a:pt x="33" y="14"/>
                    </a:moveTo>
                    <a:cubicBezTo>
                      <a:pt x="34" y="23"/>
                      <a:pt x="28" y="31"/>
                      <a:pt x="20" y="33"/>
                    </a:cubicBezTo>
                    <a:cubicBezTo>
                      <a:pt x="11" y="34"/>
                      <a:pt x="3" y="29"/>
                      <a:pt x="1" y="20"/>
                    </a:cubicBezTo>
                    <a:cubicBezTo>
                      <a:pt x="0" y="11"/>
                      <a:pt x="5" y="3"/>
                      <a:pt x="14" y="1"/>
                    </a:cubicBezTo>
                    <a:cubicBezTo>
                      <a:pt x="23" y="0"/>
                      <a:pt x="31" y="6"/>
                      <a:pt x="33" y="14"/>
                    </a:cubicBezTo>
                    <a:close/>
                  </a:path>
                </a:pathLst>
              </a:custGeom>
              <a:solidFill>
                <a:srgbClr val="83C9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zihun7hao-wennuantongzhiti" panose="020F0502020204030204"/>
                  <a:cs typeface="+mn-cs"/>
                </a:endParaRPr>
              </a:p>
            </p:txBody>
          </p:sp>
          <p:sp>
            <p:nvSpPr>
              <p:cNvPr id="221" name="ïṡlïḍe">
                <a:extLst>
                  <a:ext uri="{FF2B5EF4-FFF2-40B4-BE49-F238E27FC236}">
                    <a16:creationId xmlns:a16="http://schemas.microsoft.com/office/drawing/2014/main" id="{B849BF07-F7A4-4971-BD1F-A6E0BA8D628B}"/>
                  </a:ext>
                </a:extLst>
              </p:cNvPr>
              <p:cNvSpPr/>
              <p:nvPr/>
            </p:nvSpPr>
            <p:spPr bwMode="auto">
              <a:xfrm>
                <a:off x="15990105" y="-1871902"/>
                <a:ext cx="30163" cy="12700"/>
              </a:xfrm>
              <a:custGeom>
                <a:avLst/>
                <a:gdLst>
                  <a:gd name="T0" fmla="*/ 8 w 9"/>
                  <a:gd name="T1" fmla="*/ 4 h 4"/>
                  <a:gd name="T2" fmla="*/ 6 w 9"/>
                  <a:gd name="T3" fmla="*/ 4 h 4"/>
                  <a:gd name="T4" fmla="*/ 4 w 9"/>
                  <a:gd name="T5" fmla="*/ 4 h 4"/>
                  <a:gd name="T6" fmla="*/ 2 w 9"/>
                  <a:gd name="T7" fmla="*/ 3 h 4"/>
                  <a:gd name="T8" fmla="*/ 1 w 9"/>
                  <a:gd name="T9" fmla="*/ 2 h 4"/>
                  <a:gd name="T10" fmla="*/ 1 w 9"/>
                  <a:gd name="T11" fmla="*/ 0 h 4"/>
                  <a:gd name="T12" fmla="*/ 1 w 9"/>
                  <a:gd name="T13" fmla="*/ 0 h 4"/>
                  <a:gd name="T14" fmla="*/ 2 w 9"/>
                  <a:gd name="T15" fmla="*/ 0 h 4"/>
                  <a:gd name="T16" fmla="*/ 5 w 9"/>
                  <a:gd name="T17" fmla="*/ 0 h 4"/>
                  <a:gd name="T18" fmla="*/ 7 w 9"/>
                  <a:gd name="T19" fmla="*/ 1 h 4"/>
                  <a:gd name="T20" fmla="*/ 8 w 9"/>
                  <a:gd name="T21" fmla="*/ 2 h 4"/>
                  <a:gd name="T22" fmla="*/ 8 w 9"/>
                  <a:gd name="T2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" h="4">
                    <a:moveTo>
                      <a:pt x="8" y="4"/>
                    </a:moveTo>
                    <a:cubicBezTo>
                      <a:pt x="8" y="4"/>
                      <a:pt x="7" y="4"/>
                      <a:pt x="6" y="4"/>
                    </a:cubicBezTo>
                    <a:cubicBezTo>
                      <a:pt x="6" y="4"/>
                      <a:pt x="5" y="4"/>
                      <a:pt x="4" y="4"/>
                    </a:cubicBezTo>
                    <a:cubicBezTo>
                      <a:pt x="3" y="4"/>
                      <a:pt x="2" y="3"/>
                      <a:pt x="2" y="3"/>
                    </a:cubicBezTo>
                    <a:cubicBezTo>
                      <a:pt x="1" y="3"/>
                      <a:pt x="1" y="2"/>
                      <a:pt x="1" y="2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3" y="0"/>
                      <a:pt x="4" y="0"/>
                      <a:pt x="5" y="0"/>
                    </a:cubicBezTo>
                    <a:cubicBezTo>
                      <a:pt x="6" y="1"/>
                      <a:pt x="7" y="1"/>
                      <a:pt x="7" y="1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9" y="3"/>
                      <a:pt x="9" y="3"/>
                      <a:pt x="8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zihun7hao-wennuantongzhiti" panose="020F0502020204030204"/>
                  <a:cs typeface="+mn-cs"/>
                </a:endParaRPr>
              </a:p>
            </p:txBody>
          </p:sp>
          <p:sp>
            <p:nvSpPr>
              <p:cNvPr id="222" name="ïṩlïḍê">
                <a:extLst>
                  <a:ext uri="{FF2B5EF4-FFF2-40B4-BE49-F238E27FC236}">
                    <a16:creationId xmlns:a16="http://schemas.microsoft.com/office/drawing/2014/main" id="{4E589EA0-34DF-4D74-9A15-265C09BFFB39}"/>
                  </a:ext>
                </a:extLst>
              </p:cNvPr>
              <p:cNvSpPr/>
              <p:nvPr/>
            </p:nvSpPr>
            <p:spPr bwMode="auto">
              <a:xfrm>
                <a:off x="15969468" y="-1841739"/>
                <a:ext cx="30163" cy="17463"/>
              </a:xfrm>
              <a:custGeom>
                <a:avLst/>
                <a:gdLst>
                  <a:gd name="T0" fmla="*/ 8 w 9"/>
                  <a:gd name="T1" fmla="*/ 5 h 5"/>
                  <a:gd name="T2" fmla="*/ 6 w 9"/>
                  <a:gd name="T3" fmla="*/ 5 h 5"/>
                  <a:gd name="T4" fmla="*/ 4 w 9"/>
                  <a:gd name="T5" fmla="*/ 4 h 5"/>
                  <a:gd name="T6" fmla="*/ 2 w 9"/>
                  <a:gd name="T7" fmla="*/ 3 h 5"/>
                  <a:gd name="T8" fmla="*/ 1 w 9"/>
                  <a:gd name="T9" fmla="*/ 3 h 5"/>
                  <a:gd name="T10" fmla="*/ 1 w 9"/>
                  <a:gd name="T11" fmla="*/ 1 h 5"/>
                  <a:gd name="T12" fmla="*/ 1 w 9"/>
                  <a:gd name="T13" fmla="*/ 0 h 5"/>
                  <a:gd name="T14" fmla="*/ 2 w 9"/>
                  <a:gd name="T15" fmla="*/ 0 h 5"/>
                  <a:gd name="T16" fmla="*/ 5 w 9"/>
                  <a:gd name="T17" fmla="*/ 1 h 5"/>
                  <a:gd name="T18" fmla="*/ 7 w 9"/>
                  <a:gd name="T19" fmla="*/ 2 h 5"/>
                  <a:gd name="T20" fmla="*/ 8 w 9"/>
                  <a:gd name="T21" fmla="*/ 2 h 5"/>
                  <a:gd name="T22" fmla="*/ 8 w 9"/>
                  <a:gd name="T23" fmla="*/ 4 h 5"/>
                  <a:gd name="T24" fmla="*/ 8 w 9"/>
                  <a:gd name="T2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" h="5">
                    <a:moveTo>
                      <a:pt x="8" y="5"/>
                    </a:moveTo>
                    <a:cubicBezTo>
                      <a:pt x="8" y="5"/>
                      <a:pt x="7" y="5"/>
                      <a:pt x="6" y="5"/>
                    </a:cubicBezTo>
                    <a:cubicBezTo>
                      <a:pt x="6" y="5"/>
                      <a:pt x="5" y="4"/>
                      <a:pt x="4" y="4"/>
                    </a:cubicBezTo>
                    <a:cubicBezTo>
                      <a:pt x="3" y="4"/>
                      <a:pt x="2" y="4"/>
                      <a:pt x="2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3" y="0"/>
                      <a:pt x="4" y="0"/>
                      <a:pt x="5" y="1"/>
                    </a:cubicBezTo>
                    <a:cubicBezTo>
                      <a:pt x="6" y="1"/>
                      <a:pt x="7" y="1"/>
                      <a:pt x="7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9" y="3"/>
                      <a:pt x="9" y="4"/>
                      <a:pt x="8" y="4"/>
                    </a:cubicBezTo>
                    <a:lnTo>
                      <a:pt x="8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zihun7hao-wennuantongzhiti" panose="020F0502020204030204"/>
                  <a:cs typeface="+mn-cs"/>
                </a:endParaRPr>
              </a:p>
            </p:txBody>
          </p:sp>
          <p:sp>
            <p:nvSpPr>
              <p:cNvPr id="223" name="íś1ïḓê">
                <a:extLst>
                  <a:ext uri="{FF2B5EF4-FFF2-40B4-BE49-F238E27FC236}">
                    <a16:creationId xmlns:a16="http://schemas.microsoft.com/office/drawing/2014/main" id="{9E7D2A9A-1CE2-4730-BC49-B6B3623FCEFC}"/>
                  </a:ext>
                </a:extLst>
              </p:cNvPr>
              <p:cNvSpPr/>
              <p:nvPr/>
            </p:nvSpPr>
            <p:spPr bwMode="auto">
              <a:xfrm>
                <a:off x="15948830" y="-1816339"/>
                <a:ext cx="33338" cy="17463"/>
              </a:xfrm>
              <a:custGeom>
                <a:avLst/>
                <a:gdLst>
                  <a:gd name="T0" fmla="*/ 9 w 10"/>
                  <a:gd name="T1" fmla="*/ 5 h 5"/>
                  <a:gd name="T2" fmla="*/ 8 w 10"/>
                  <a:gd name="T3" fmla="*/ 5 h 5"/>
                  <a:gd name="T4" fmla="*/ 5 w 10"/>
                  <a:gd name="T5" fmla="*/ 4 h 5"/>
                  <a:gd name="T6" fmla="*/ 2 w 10"/>
                  <a:gd name="T7" fmla="*/ 3 h 5"/>
                  <a:gd name="T8" fmla="*/ 1 w 10"/>
                  <a:gd name="T9" fmla="*/ 3 h 5"/>
                  <a:gd name="T10" fmla="*/ 0 w 10"/>
                  <a:gd name="T11" fmla="*/ 1 h 5"/>
                  <a:gd name="T12" fmla="*/ 1 w 10"/>
                  <a:gd name="T13" fmla="*/ 0 h 5"/>
                  <a:gd name="T14" fmla="*/ 3 w 10"/>
                  <a:gd name="T15" fmla="*/ 0 h 5"/>
                  <a:gd name="T16" fmla="*/ 6 w 10"/>
                  <a:gd name="T17" fmla="*/ 1 h 5"/>
                  <a:gd name="T18" fmla="*/ 8 w 10"/>
                  <a:gd name="T19" fmla="*/ 2 h 5"/>
                  <a:gd name="T20" fmla="*/ 10 w 10"/>
                  <a:gd name="T21" fmla="*/ 2 h 5"/>
                  <a:gd name="T22" fmla="*/ 10 w 10"/>
                  <a:gd name="T23" fmla="*/ 4 h 5"/>
                  <a:gd name="T24" fmla="*/ 9 w 10"/>
                  <a:gd name="T2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" h="5">
                    <a:moveTo>
                      <a:pt x="9" y="5"/>
                    </a:moveTo>
                    <a:cubicBezTo>
                      <a:pt x="9" y="5"/>
                      <a:pt x="9" y="5"/>
                      <a:pt x="8" y="5"/>
                    </a:cubicBezTo>
                    <a:cubicBezTo>
                      <a:pt x="7" y="5"/>
                      <a:pt x="6" y="5"/>
                      <a:pt x="5" y="4"/>
                    </a:cubicBezTo>
                    <a:cubicBezTo>
                      <a:pt x="4" y="4"/>
                      <a:pt x="3" y="4"/>
                      <a:pt x="2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3" y="0"/>
                      <a:pt x="5" y="0"/>
                      <a:pt x="6" y="1"/>
                    </a:cubicBezTo>
                    <a:cubicBezTo>
                      <a:pt x="7" y="1"/>
                      <a:pt x="8" y="1"/>
                      <a:pt x="8" y="2"/>
                    </a:cubicBezTo>
                    <a:cubicBezTo>
                      <a:pt x="9" y="2"/>
                      <a:pt x="10" y="2"/>
                      <a:pt x="10" y="2"/>
                    </a:cubicBezTo>
                    <a:cubicBezTo>
                      <a:pt x="10" y="3"/>
                      <a:pt x="10" y="4"/>
                      <a:pt x="10" y="4"/>
                    </a:cubicBezTo>
                    <a:lnTo>
                      <a:pt x="9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zihun7hao-wennuantongzhiti" panose="020F0502020204030204"/>
                  <a:cs typeface="+mn-cs"/>
                </a:endParaRPr>
              </a:p>
            </p:txBody>
          </p:sp>
          <p:sp>
            <p:nvSpPr>
              <p:cNvPr id="224" name="iṧļîḋé">
                <a:extLst>
                  <a:ext uri="{FF2B5EF4-FFF2-40B4-BE49-F238E27FC236}">
                    <a16:creationId xmlns:a16="http://schemas.microsoft.com/office/drawing/2014/main" id="{E110100B-2119-43A8-A4B2-C1A1D31FC2F4}"/>
                  </a:ext>
                </a:extLst>
              </p:cNvPr>
              <p:cNvSpPr/>
              <p:nvPr/>
            </p:nvSpPr>
            <p:spPr bwMode="auto">
              <a:xfrm>
                <a:off x="15920255" y="-1789352"/>
                <a:ext cx="38100" cy="14288"/>
              </a:xfrm>
              <a:custGeom>
                <a:avLst/>
                <a:gdLst>
                  <a:gd name="T0" fmla="*/ 10 w 11"/>
                  <a:gd name="T1" fmla="*/ 4 h 4"/>
                  <a:gd name="T2" fmla="*/ 8 w 11"/>
                  <a:gd name="T3" fmla="*/ 4 h 4"/>
                  <a:gd name="T4" fmla="*/ 5 w 11"/>
                  <a:gd name="T5" fmla="*/ 4 h 4"/>
                  <a:gd name="T6" fmla="*/ 2 w 11"/>
                  <a:gd name="T7" fmla="*/ 3 h 4"/>
                  <a:gd name="T8" fmla="*/ 1 w 11"/>
                  <a:gd name="T9" fmla="*/ 2 h 4"/>
                  <a:gd name="T10" fmla="*/ 1 w 11"/>
                  <a:gd name="T11" fmla="*/ 0 h 4"/>
                  <a:gd name="T12" fmla="*/ 2 w 11"/>
                  <a:gd name="T13" fmla="*/ 0 h 4"/>
                  <a:gd name="T14" fmla="*/ 3 w 11"/>
                  <a:gd name="T15" fmla="*/ 0 h 4"/>
                  <a:gd name="T16" fmla="*/ 6 w 11"/>
                  <a:gd name="T17" fmla="*/ 0 h 4"/>
                  <a:gd name="T18" fmla="*/ 9 w 11"/>
                  <a:gd name="T19" fmla="*/ 1 h 4"/>
                  <a:gd name="T20" fmla="*/ 10 w 11"/>
                  <a:gd name="T21" fmla="*/ 2 h 4"/>
                  <a:gd name="T22" fmla="*/ 10 w 11"/>
                  <a:gd name="T2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" h="4">
                    <a:moveTo>
                      <a:pt x="10" y="4"/>
                    </a:moveTo>
                    <a:cubicBezTo>
                      <a:pt x="10" y="4"/>
                      <a:pt x="9" y="4"/>
                      <a:pt x="8" y="4"/>
                    </a:cubicBezTo>
                    <a:cubicBezTo>
                      <a:pt x="7" y="4"/>
                      <a:pt x="6" y="4"/>
                      <a:pt x="5" y="4"/>
                    </a:cubicBezTo>
                    <a:cubicBezTo>
                      <a:pt x="4" y="4"/>
                      <a:pt x="3" y="3"/>
                      <a:pt x="2" y="3"/>
                    </a:cubicBezTo>
                    <a:cubicBezTo>
                      <a:pt x="2" y="3"/>
                      <a:pt x="1" y="2"/>
                      <a:pt x="1" y="2"/>
                    </a:cubicBezTo>
                    <a:cubicBezTo>
                      <a:pt x="1" y="2"/>
                      <a:pt x="0" y="1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4" y="0"/>
                      <a:pt x="5" y="0"/>
                      <a:pt x="6" y="0"/>
                    </a:cubicBezTo>
                    <a:cubicBezTo>
                      <a:pt x="7" y="1"/>
                      <a:pt x="8" y="1"/>
                      <a:pt x="9" y="1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1" y="2"/>
                      <a:pt x="11" y="3"/>
                      <a:pt x="10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zihun7hao-wennuantongzhiti" panose="020F0502020204030204"/>
                  <a:cs typeface="+mn-cs"/>
                </a:endParaRPr>
              </a:p>
            </p:txBody>
          </p:sp>
          <p:sp>
            <p:nvSpPr>
              <p:cNvPr id="225" name="îṡḻïďe">
                <a:extLst>
                  <a:ext uri="{FF2B5EF4-FFF2-40B4-BE49-F238E27FC236}">
                    <a16:creationId xmlns:a16="http://schemas.microsoft.com/office/drawing/2014/main" id="{50C2B8D7-7A60-4974-8DC5-56D1D5BAA44B}"/>
                  </a:ext>
                </a:extLst>
              </p:cNvPr>
              <p:cNvSpPr/>
              <p:nvPr/>
            </p:nvSpPr>
            <p:spPr bwMode="auto">
              <a:xfrm>
                <a:off x="15902793" y="-1754427"/>
                <a:ext cx="34925" cy="17463"/>
              </a:xfrm>
              <a:custGeom>
                <a:avLst/>
                <a:gdLst>
                  <a:gd name="T0" fmla="*/ 9 w 10"/>
                  <a:gd name="T1" fmla="*/ 5 h 5"/>
                  <a:gd name="T2" fmla="*/ 7 w 10"/>
                  <a:gd name="T3" fmla="*/ 5 h 5"/>
                  <a:gd name="T4" fmla="*/ 5 w 10"/>
                  <a:gd name="T5" fmla="*/ 4 h 5"/>
                  <a:gd name="T6" fmla="*/ 2 w 10"/>
                  <a:gd name="T7" fmla="*/ 3 h 5"/>
                  <a:gd name="T8" fmla="*/ 1 w 10"/>
                  <a:gd name="T9" fmla="*/ 2 h 5"/>
                  <a:gd name="T10" fmla="*/ 1 w 10"/>
                  <a:gd name="T11" fmla="*/ 0 h 5"/>
                  <a:gd name="T12" fmla="*/ 2 w 10"/>
                  <a:gd name="T13" fmla="*/ 0 h 5"/>
                  <a:gd name="T14" fmla="*/ 3 w 10"/>
                  <a:gd name="T15" fmla="*/ 0 h 5"/>
                  <a:gd name="T16" fmla="*/ 6 w 10"/>
                  <a:gd name="T17" fmla="*/ 1 h 5"/>
                  <a:gd name="T18" fmla="*/ 8 w 10"/>
                  <a:gd name="T19" fmla="*/ 2 h 5"/>
                  <a:gd name="T20" fmla="*/ 9 w 10"/>
                  <a:gd name="T21" fmla="*/ 3 h 5"/>
                  <a:gd name="T22" fmla="*/ 9 w 10"/>
                  <a:gd name="T23" fmla="*/ 4 h 5"/>
                  <a:gd name="T24" fmla="*/ 9 w 10"/>
                  <a:gd name="T2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" h="5">
                    <a:moveTo>
                      <a:pt x="9" y="5"/>
                    </a:moveTo>
                    <a:cubicBezTo>
                      <a:pt x="9" y="5"/>
                      <a:pt x="8" y="5"/>
                      <a:pt x="7" y="5"/>
                    </a:cubicBezTo>
                    <a:cubicBezTo>
                      <a:pt x="6" y="5"/>
                      <a:pt x="5" y="4"/>
                      <a:pt x="5" y="4"/>
                    </a:cubicBezTo>
                    <a:cubicBezTo>
                      <a:pt x="4" y="4"/>
                      <a:pt x="3" y="3"/>
                      <a:pt x="2" y="3"/>
                    </a:cubicBezTo>
                    <a:cubicBezTo>
                      <a:pt x="1" y="3"/>
                      <a:pt x="1" y="2"/>
                      <a:pt x="1" y="2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4" y="0"/>
                      <a:pt x="5" y="0"/>
                      <a:pt x="6" y="1"/>
                    </a:cubicBezTo>
                    <a:cubicBezTo>
                      <a:pt x="7" y="1"/>
                      <a:pt x="8" y="1"/>
                      <a:pt x="8" y="2"/>
                    </a:cubicBezTo>
                    <a:cubicBezTo>
                      <a:pt x="9" y="2"/>
                      <a:pt x="9" y="3"/>
                      <a:pt x="9" y="3"/>
                    </a:cubicBezTo>
                    <a:cubicBezTo>
                      <a:pt x="10" y="3"/>
                      <a:pt x="10" y="4"/>
                      <a:pt x="9" y="4"/>
                    </a:cubicBezTo>
                    <a:lnTo>
                      <a:pt x="9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zihun7hao-wennuantongzhiti" panose="020F0502020204030204"/>
                  <a:cs typeface="+mn-cs"/>
                </a:endParaRPr>
              </a:p>
            </p:txBody>
          </p:sp>
          <p:sp>
            <p:nvSpPr>
              <p:cNvPr id="226" name="işľíḓè">
                <a:extLst>
                  <a:ext uri="{FF2B5EF4-FFF2-40B4-BE49-F238E27FC236}">
                    <a16:creationId xmlns:a16="http://schemas.microsoft.com/office/drawing/2014/main" id="{F944C74C-1E5F-4B02-A834-D94590ECB737}"/>
                  </a:ext>
                </a:extLst>
              </p:cNvPr>
              <p:cNvSpPr/>
              <p:nvPr/>
            </p:nvSpPr>
            <p:spPr bwMode="auto">
              <a:xfrm>
                <a:off x="15885330" y="-1722677"/>
                <a:ext cx="25400" cy="12700"/>
              </a:xfrm>
              <a:custGeom>
                <a:avLst/>
                <a:gdLst>
                  <a:gd name="T0" fmla="*/ 5 w 7"/>
                  <a:gd name="T1" fmla="*/ 4 h 4"/>
                  <a:gd name="T2" fmla="*/ 4 w 7"/>
                  <a:gd name="T3" fmla="*/ 4 h 4"/>
                  <a:gd name="T4" fmla="*/ 3 w 7"/>
                  <a:gd name="T5" fmla="*/ 3 h 4"/>
                  <a:gd name="T6" fmla="*/ 1 w 7"/>
                  <a:gd name="T7" fmla="*/ 2 h 4"/>
                  <a:gd name="T8" fmla="*/ 0 w 7"/>
                  <a:gd name="T9" fmla="*/ 2 h 4"/>
                  <a:gd name="T10" fmla="*/ 1 w 7"/>
                  <a:gd name="T11" fmla="*/ 0 h 4"/>
                  <a:gd name="T12" fmla="*/ 1 w 7"/>
                  <a:gd name="T13" fmla="*/ 0 h 4"/>
                  <a:gd name="T14" fmla="*/ 2 w 7"/>
                  <a:gd name="T15" fmla="*/ 0 h 4"/>
                  <a:gd name="T16" fmla="*/ 4 w 7"/>
                  <a:gd name="T17" fmla="*/ 0 h 4"/>
                  <a:gd name="T18" fmla="*/ 6 w 7"/>
                  <a:gd name="T19" fmla="*/ 1 h 4"/>
                  <a:gd name="T20" fmla="*/ 6 w 7"/>
                  <a:gd name="T21" fmla="*/ 2 h 4"/>
                  <a:gd name="T22" fmla="*/ 6 w 7"/>
                  <a:gd name="T23" fmla="*/ 4 h 4"/>
                  <a:gd name="T24" fmla="*/ 5 w 7"/>
                  <a:gd name="T2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" h="4">
                    <a:moveTo>
                      <a:pt x="5" y="4"/>
                    </a:moveTo>
                    <a:cubicBezTo>
                      <a:pt x="5" y="4"/>
                      <a:pt x="5" y="4"/>
                      <a:pt x="4" y="4"/>
                    </a:cubicBezTo>
                    <a:cubicBezTo>
                      <a:pt x="4" y="4"/>
                      <a:pt x="3" y="4"/>
                      <a:pt x="3" y="3"/>
                    </a:cubicBezTo>
                    <a:cubicBezTo>
                      <a:pt x="2" y="3"/>
                      <a:pt x="1" y="3"/>
                      <a:pt x="1" y="2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4" y="0"/>
                    </a:cubicBezTo>
                    <a:cubicBezTo>
                      <a:pt x="5" y="0"/>
                      <a:pt x="5" y="1"/>
                      <a:pt x="6" y="1"/>
                    </a:cubicBezTo>
                    <a:cubicBezTo>
                      <a:pt x="6" y="1"/>
                      <a:pt x="6" y="2"/>
                      <a:pt x="6" y="2"/>
                    </a:cubicBezTo>
                    <a:cubicBezTo>
                      <a:pt x="7" y="2"/>
                      <a:pt x="6" y="3"/>
                      <a:pt x="6" y="4"/>
                    </a:cubicBezTo>
                    <a:lnTo>
                      <a:pt x="5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zihun7hao-wennuantongzhiti" panose="020F0502020204030204"/>
                  <a:cs typeface="+mn-cs"/>
                </a:endParaRPr>
              </a:p>
            </p:txBody>
          </p:sp>
          <p:sp>
            <p:nvSpPr>
              <p:cNvPr id="227" name="í$ḷiḍé">
                <a:extLst>
                  <a:ext uri="{FF2B5EF4-FFF2-40B4-BE49-F238E27FC236}">
                    <a16:creationId xmlns:a16="http://schemas.microsoft.com/office/drawing/2014/main" id="{88F05370-8C58-4370-9237-AE8826FDA707}"/>
                  </a:ext>
                </a:extLst>
              </p:cNvPr>
              <p:cNvSpPr/>
              <p:nvPr/>
            </p:nvSpPr>
            <p:spPr bwMode="auto">
              <a:xfrm>
                <a:off x="15864693" y="-1698864"/>
                <a:ext cx="23813" cy="17463"/>
              </a:xfrm>
              <a:custGeom>
                <a:avLst/>
                <a:gdLst>
                  <a:gd name="T0" fmla="*/ 5 w 7"/>
                  <a:gd name="T1" fmla="*/ 5 h 5"/>
                  <a:gd name="T2" fmla="*/ 5 w 7"/>
                  <a:gd name="T3" fmla="*/ 5 h 5"/>
                  <a:gd name="T4" fmla="*/ 3 w 7"/>
                  <a:gd name="T5" fmla="*/ 4 h 5"/>
                  <a:gd name="T6" fmla="*/ 1 w 7"/>
                  <a:gd name="T7" fmla="*/ 3 h 5"/>
                  <a:gd name="T8" fmla="*/ 0 w 7"/>
                  <a:gd name="T9" fmla="*/ 3 h 5"/>
                  <a:gd name="T10" fmla="*/ 1 w 7"/>
                  <a:gd name="T11" fmla="*/ 1 h 5"/>
                  <a:gd name="T12" fmla="*/ 1 w 7"/>
                  <a:gd name="T13" fmla="*/ 1 h 5"/>
                  <a:gd name="T14" fmla="*/ 2 w 7"/>
                  <a:gd name="T15" fmla="*/ 0 h 5"/>
                  <a:gd name="T16" fmla="*/ 4 w 7"/>
                  <a:gd name="T17" fmla="*/ 1 h 5"/>
                  <a:gd name="T18" fmla="*/ 6 w 7"/>
                  <a:gd name="T19" fmla="*/ 2 h 5"/>
                  <a:gd name="T20" fmla="*/ 6 w 7"/>
                  <a:gd name="T21" fmla="*/ 3 h 5"/>
                  <a:gd name="T22" fmla="*/ 6 w 7"/>
                  <a:gd name="T23" fmla="*/ 4 h 5"/>
                  <a:gd name="T24" fmla="*/ 5 w 7"/>
                  <a:gd name="T2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" h="5">
                    <a:moveTo>
                      <a:pt x="5" y="5"/>
                    </a:moveTo>
                    <a:cubicBezTo>
                      <a:pt x="5" y="5"/>
                      <a:pt x="5" y="5"/>
                      <a:pt x="5" y="5"/>
                    </a:cubicBezTo>
                    <a:cubicBezTo>
                      <a:pt x="4" y="5"/>
                      <a:pt x="3" y="5"/>
                      <a:pt x="3" y="4"/>
                    </a:cubicBezTo>
                    <a:cubicBezTo>
                      <a:pt x="2" y="4"/>
                      <a:pt x="1" y="4"/>
                      <a:pt x="1" y="3"/>
                    </a:cubicBezTo>
                    <a:cubicBezTo>
                      <a:pt x="1" y="3"/>
                      <a:pt x="0" y="3"/>
                      <a:pt x="0" y="3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2" y="0"/>
                      <a:pt x="2" y="0"/>
                    </a:cubicBezTo>
                    <a:cubicBezTo>
                      <a:pt x="3" y="0"/>
                      <a:pt x="3" y="1"/>
                      <a:pt x="4" y="1"/>
                    </a:cubicBezTo>
                    <a:cubicBezTo>
                      <a:pt x="5" y="1"/>
                      <a:pt x="5" y="2"/>
                      <a:pt x="6" y="2"/>
                    </a:cubicBezTo>
                    <a:cubicBezTo>
                      <a:pt x="6" y="2"/>
                      <a:pt x="6" y="3"/>
                      <a:pt x="6" y="3"/>
                    </a:cubicBezTo>
                    <a:cubicBezTo>
                      <a:pt x="7" y="3"/>
                      <a:pt x="6" y="4"/>
                      <a:pt x="6" y="4"/>
                    </a:cubicBez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zihun7hao-wennuantongzhiti" panose="020F0502020204030204"/>
                  <a:cs typeface="+mn-cs"/>
                </a:endParaRPr>
              </a:p>
            </p:txBody>
          </p:sp>
          <p:sp>
            <p:nvSpPr>
              <p:cNvPr id="228" name="ïṩľiḍê">
                <a:extLst>
                  <a:ext uri="{FF2B5EF4-FFF2-40B4-BE49-F238E27FC236}">
                    <a16:creationId xmlns:a16="http://schemas.microsoft.com/office/drawing/2014/main" id="{E367F241-9963-4256-A1C5-34D6594E6F70}"/>
                  </a:ext>
                </a:extLst>
              </p:cNvPr>
              <p:cNvSpPr/>
              <p:nvPr/>
            </p:nvSpPr>
            <p:spPr bwMode="auto">
              <a:xfrm>
                <a:off x="15840880" y="-1671877"/>
                <a:ext cx="26988" cy="14288"/>
              </a:xfrm>
              <a:custGeom>
                <a:avLst/>
                <a:gdLst>
                  <a:gd name="T0" fmla="*/ 6 w 8"/>
                  <a:gd name="T1" fmla="*/ 4 h 4"/>
                  <a:gd name="T2" fmla="*/ 5 w 8"/>
                  <a:gd name="T3" fmla="*/ 4 h 4"/>
                  <a:gd name="T4" fmla="*/ 3 w 8"/>
                  <a:gd name="T5" fmla="*/ 4 h 4"/>
                  <a:gd name="T6" fmla="*/ 2 w 8"/>
                  <a:gd name="T7" fmla="*/ 3 h 4"/>
                  <a:gd name="T8" fmla="*/ 1 w 8"/>
                  <a:gd name="T9" fmla="*/ 2 h 4"/>
                  <a:gd name="T10" fmla="*/ 1 w 8"/>
                  <a:gd name="T11" fmla="*/ 0 h 4"/>
                  <a:gd name="T12" fmla="*/ 2 w 8"/>
                  <a:gd name="T13" fmla="*/ 0 h 4"/>
                  <a:gd name="T14" fmla="*/ 3 w 8"/>
                  <a:gd name="T15" fmla="*/ 0 h 4"/>
                  <a:gd name="T16" fmla="*/ 5 w 8"/>
                  <a:gd name="T17" fmla="*/ 0 h 4"/>
                  <a:gd name="T18" fmla="*/ 6 w 8"/>
                  <a:gd name="T19" fmla="*/ 1 h 4"/>
                  <a:gd name="T20" fmla="*/ 7 w 8"/>
                  <a:gd name="T21" fmla="*/ 2 h 4"/>
                  <a:gd name="T22" fmla="*/ 7 w 8"/>
                  <a:gd name="T23" fmla="*/ 4 h 4"/>
                  <a:gd name="T24" fmla="*/ 6 w 8"/>
                  <a:gd name="T2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" h="4">
                    <a:moveTo>
                      <a:pt x="6" y="4"/>
                    </a:moveTo>
                    <a:cubicBezTo>
                      <a:pt x="6" y="4"/>
                      <a:pt x="6" y="4"/>
                      <a:pt x="5" y="4"/>
                    </a:cubicBezTo>
                    <a:cubicBezTo>
                      <a:pt x="5" y="4"/>
                      <a:pt x="4" y="4"/>
                      <a:pt x="3" y="4"/>
                    </a:cubicBezTo>
                    <a:cubicBezTo>
                      <a:pt x="3" y="3"/>
                      <a:pt x="2" y="3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4" y="0"/>
                      <a:pt x="5" y="0"/>
                    </a:cubicBezTo>
                    <a:cubicBezTo>
                      <a:pt x="5" y="0"/>
                      <a:pt x="6" y="1"/>
                      <a:pt x="6" y="1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8" y="3"/>
                      <a:pt x="7" y="3"/>
                      <a:pt x="7" y="4"/>
                    </a:cubicBez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zihun7hao-wennuantongzhiti" panose="020F0502020204030204"/>
                  <a:cs typeface="+mn-cs"/>
                </a:endParaRPr>
              </a:p>
            </p:txBody>
          </p:sp>
          <p:sp>
            <p:nvSpPr>
              <p:cNvPr id="229" name="iš1íḑé">
                <a:extLst>
                  <a:ext uri="{FF2B5EF4-FFF2-40B4-BE49-F238E27FC236}">
                    <a16:creationId xmlns:a16="http://schemas.microsoft.com/office/drawing/2014/main" id="{FD0D1D5F-0F54-4C89-A2A5-352552670B14}"/>
                  </a:ext>
                </a:extLst>
              </p:cNvPr>
              <p:cNvSpPr/>
              <p:nvPr/>
            </p:nvSpPr>
            <p:spPr bwMode="auto">
              <a:xfrm>
                <a:off x="15817068" y="-1640127"/>
                <a:ext cx="26988" cy="17463"/>
              </a:xfrm>
              <a:custGeom>
                <a:avLst/>
                <a:gdLst>
                  <a:gd name="T0" fmla="*/ 6 w 8"/>
                  <a:gd name="T1" fmla="*/ 5 h 5"/>
                  <a:gd name="T2" fmla="*/ 5 w 8"/>
                  <a:gd name="T3" fmla="*/ 5 h 5"/>
                  <a:gd name="T4" fmla="*/ 3 w 8"/>
                  <a:gd name="T5" fmla="*/ 4 h 5"/>
                  <a:gd name="T6" fmla="*/ 2 w 8"/>
                  <a:gd name="T7" fmla="*/ 3 h 5"/>
                  <a:gd name="T8" fmla="*/ 1 w 8"/>
                  <a:gd name="T9" fmla="*/ 3 h 5"/>
                  <a:gd name="T10" fmla="*/ 1 w 8"/>
                  <a:gd name="T11" fmla="*/ 1 h 5"/>
                  <a:gd name="T12" fmla="*/ 2 w 8"/>
                  <a:gd name="T13" fmla="*/ 1 h 5"/>
                  <a:gd name="T14" fmla="*/ 3 w 8"/>
                  <a:gd name="T15" fmla="*/ 1 h 5"/>
                  <a:gd name="T16" fmla="*/ 5 w 8"/>
                  <a:gd name="T17" fmla="*/ 1 h 5"/>
                  <a:gd name="T18" fmla="*/ 6 w 8"/>
                  <a:gd name="T19" fmla="*/ 2 h 5"/>
                  <a:gd name="T20" fmla="*/ 7 w 8"/>
                  <a:gd name="T21" fmla="*/ 3 h 5"/>
                  <a:gd name="T22" fmla="*/ 7 w 8"/>
                  <a:gd name="T23" fmla="*/ 4 h 5"/>
                  <a:gd name="T24" fmla="*/ 6 w 8"/>
                  <a:gd name="T2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" h="5">
                    <a:moveTo>
                      <a:pt x="6" y="5"/>
                    </a:moveTo>
                    <a:cubicBezTo>
                      <a:pt x="6" y="5"/>
                      <a:pt x="6" y="5"/>
                      <a:pt x="5" y="5"/>
                    </a:cubicBezTo>
                    <a:cubicBezTo>
                      <a:pt x="5" y="5"/>
                      <a:pt x="4" y="5"/>
                      <a:pt x="3" y="4"/>
                    </a:cubicBezTo>
                    <a:cubicBezTo>
                      <a:pt x="3" y="4"/>
                      <a:pt x="2" y="4"/>
                      <a:pt x="2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2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0"/>
                      <a:pt x="3" y="1"/>
                    </a:cubicBezTo>
                    <a:cubicBezTo>
                      <a:pt x="3" y="1"/>
                      <a:pt x="4" y="1"/>
                      <a:pt x="5" y="1"/>
                    </a:cubicBezTo>
                    <a:cubicBezTo>
                      <a:pt x="5" y="1"/>
                      <a:pt x="6" y="2"/>
                      <a:pt x="6" y="2"/>
                    </a:cubicBezTo>
                    <a:cubicBezTo>
                      <a:pt x="7" y="2"/>
                      <a:pt x="7" y="3"/>
                      <a:pt x="7" y="3"/>
                    </a:cubicBezTo>
                    <a:cubicBezTo>
                      <a:pt x="8" y="3"/>
                      <a:pt x="7" y="4"/>
                      <a:pt x="7" y="4"/>
                    </a:cubicBezTo>
                    <a:lnTo>
                      <a:pt x="6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zihun7hao-wennuantongzhiti" panose="020F0502020204030204"/>
                  <a:cs typeface="+mn-cs"/>
                </a:endParaRPr>
              </a:p>
            </p:txBody>
          </p:sp>
          <p:sp>
            <p:nvSpPr>
              <p:cNvPr id="230" name="î$1ïde">
                <a:extLst>
                  <a:ext uri="{FF2B5EF4-FFF2-40B4-BE49-F238E27FC236}">
                    <a16:creationId xmlns:a16="http://schemas.microsoft.com/office/drawing/2014/main" id="{D089B353-DDEC-4674-852C-0C3C5D3FB423}"/>
                  </a:ext>
                </a:extLst>
              </p:cNvPr>
              <p:cNvSpPr/>
              <p:nvPr/>
            </p:nvSpPr>
            <p:spPr bwMode="auto">
              <a:xfrm>
                <a:off x="15788493" y="-1605202"/>
                <a:ext cx="31750" cy="17463"/>
              </a:xfrm>
              <a:custGeom>
                <a:avLst/>
                <a:gdLst>
                  <a:gd name="T0" fmla="*/ 8 w 9"/>
                  <a:gd name="T1" fmla="*/ 4 h 5"/>
                  <a:gd name="T2" fmla="*/ 7 w 9"/>
                  <a:gd name="T3" fmla="*/ 4 h 5"/>
                  <a:gd name="T4" fmla="*/ 4 w 9"/>
                  <a:gd name="T5" fmla="*/ 4 h 5"/>
                  <a:gd name="T6" fmla="*/ 2 w 9"/>
                  <a:gd name="T7" fmla="*/ 3 h 5"/>
                  <a:gd name="T8" fmla="*/ 1 w 9"/>
                  <a:gd name="T9" fmla="*/ 3 h 5"/>
                  <a:gd name="T10" fmla="*/ 1 w 9"/>
                  <a:gd name="T11" fmla="*/ 1 h 5"/>
                  <a:gd name="T12" fmla="*/ 2 w 9"/>
                  <a:gd name="T13" fmla="*/ 0 h 5"/>
                  <a:gd name="T14" fmla="*/ 3 w 9"/>
                  <a:gd name="T15" fmla="*/ 0 h 5"/>
                  <a:gd name="T16" fmla="*/ 5 w 9"/>
                  <a:gd name="T17" fmla="*/ 1 h 5"/>
                  <a:gd name="T18" fmla="*/ 8 w 9"/>
                  <a:gd name="T19" fmla="*/ 2 h 5"/>
                  <a:gd name="T20" fmla="*/ 9 w 9"/>
                  <a:gd name="T21" fmla="*/ 2 h 5"/>
                  <a:gd name="T22" fmla="*/ 9 w 9"/>
                  <a:gd name="T23" fmla="*/ 4 h 5"/>
                  <a:gd name="T24" fmla="*/ 8 w 9"/>
                  <a:gd name="T25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" h="5">
                    <a:moveTo>
                      <a:pt x="8" y="4"/>
                    </a:moveTo>
                    <a:cubicBezTo>
                      <a:pt x="8" y="4"/>
                      <a:pt x="8" y="4"/>
                      <a:pt x="7" y="4"/>
                    </a:cubicBezTo>
                    <a:cubicBezTo>
                      <a:pt x="6" y="5"/>
                      <a:pt x="5" y="4"/>
                      <a:pt x="4" y="4"/>
                    </a:cubicBezTo>
                    <a:cubicBezTo>
                      <a:pt x="3" y="4"/>
                      <a:pt x="3" y="4"/>
                      <a:pt x="2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4" y="0"/>
                      <a:pt x="5" y="1"/>
                    </a:cubicBezTo>
                    <a:cubicBezTo>
                      <a:pt x="6" y="1"/>
                      <a:pt x="7" y="1"/>
                      <a:pt x="8" y="2"/>
                    </a:cubicBezTo>
                    <a:cubicBezTo>
                      <a:pt x="8" y="2"/>
                      <a:pt x="9" y="2"/>
                      <a:pt x="9" y="2"/>
                    </a:cubicBezTo>
                    <a:cubicBezTo>
                      <a:pt x="9" y="3"/>
                      <a:pt x="9" y="3"/>
                      <a:pt x="9" y="4"/>
                    </a:cubicBez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zihun7hao-wennuantongzhiti" panose="020F0502020204030204"/>
                  <a:cs typeface="+mn-cs"/>
                </a:endParaRPr>
              </a:p>
            </p:txBody>
          </p:sp>
          <p:sp>
            <p:nvSpPr>
              <p:cNvPr id="231" name="iṧļiďè">
                <a:extLst>
                  <a:ext uri="{FF2B5EF4-FFF2-40B4-BE49-F238E27FC236}">
                    <a16:creationId xmlns:a16="http://schemas.microsoft.com/office/drawing/2014/main" id="{96D22687-418F-49ED-9006-B42B9CEA2E61}"/>
                  </a:ext>
                </a:extLst>
              </p:cNvPr>
              <p:cNvSpPr/>
              <p:nvPr/>
            </p:nvSpPr>
            <p:spPr bwMode="auto">
              <a:xfrm>
                <a:off x="15771030" y="-1578214"/>
                <a:ext cx="20638" cy="14288"/>
              </a:xfrm>
              <a:custGeom>
                <a:avLst/>
                <a:gdLst>
                  <a:gd name="T0" fmla="*/ 5 w 6"/>
                  <a:gd name="T1" fmla="*/ 3 h 4"/>
                  <a:gd name="T2" fmla="*/ 4 w 6"/>
                  <a:gd name="T3" fmla="*/ 4 h 4"/>
                  <a:gd name="T4" fmla="*/ 3 w 6"/>
                  <a:gd name="T5" fmla="*/ 3 h 4"/>
                  <a:gd name="T6" fmla="*/ 1 w 6"/>
                  <a:gd name="T7" fmla="*/ 3 h 4"/>
                  <a:gd name="T8" fmla="*/ 0 w 6"/>
                  <a:gd name="T9" fmla="*/ 2 h 4"/>
                  <a:gd name="T10" fmla="*/ 1 w 6"/>
                  <a:gd name="T11" fmla="*/ 0 h 4"/>
                  <a:gd name="T12" fmla="*/ 1 w 6"/>
                  <a:gd name="T13" fmla="*/ 0 h 4"/>
                  <a:gd name="T14" fmla="*/ 2 w 6"/>
                  <a:gd name="T15" fmla="*/ 0 h 4"/>
                  <a:gd name="T16" fmla="*/ 4 w 6"/>
                  <a:gd name="T17" fmla="*/ 0 h 4"/>
                  <a:gd name="T18" fmla="*/ 5 w 6"/>
                  <a:gd name="T19" fmla="*/ 1 h 4"/>
                  <a:gd name="T20" fmla="*/ 6 w 6"/>
                  <a:gd name="T21" fmla="*/ 1 h 4"/>
                  <a:gd name="T22" fmla="*/ 6 w 6"/>
                  <a:gd name="T23" fmla="*/ 3 h 4"/>
                  <a:gd name="T24" fmla="*/ 5 w 6"/>
                  <a:gd name="T25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" h="4">
                    <a:moveTo>
                      <a:pt x="5" y="3"/>
                    </a:moveTo>
                    <a:cubicBezTo>
                      <a:pt x="5" y="3"/>
                      <a:pt x="5" y="4"/>
                      <a:pt x="4" y="4"/>
                    </a:cubicBezTo>
                    <a:cubicBezTo>
                      <a:pt x="4" y="4"/>
                      <a:pt x="3" y="4"/>
                      <a:pt x="3" y="3"/>
                    </a:cubicBezTo>
                    <a:cubicBezTo>
                      <a:pt x="2" y="3"/>
                      <a:pt x="1" y="3"/>
                      <a:pt x="1" y="3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3" y="0"/>
                      <a:pt x="4" y="0"/>
                    </a:cubicBezTo>
                    <a:cubicBezTo>
                      <a:pt x="4" y="0"/>
                      <a:pt x="5" y="0"/>
                      <a:pt x="5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2"/>
                      <a:pt x="6" y="3"/>
                      <a:pt x="6" y="3"/>
                    </a:cubicBez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zihun7hao-wennuantongzhiti" panose="020F0502020204030204"/>
                  <a:cs typeface="+mn-cs"/>
                </a:endParaRPr>
              </a:p>
            </p:txBody>
          </p:sp>
          <p:sp>
            <p:nvSpPr>
              <p:cNvPr id="232" name="îsļïḍé">
                <a:extLst>
                  <a:ext uri="{FF2B5EF4-FFF2-40B4-BE49-F238E27FC236}">
                    <a16:creationId xmlns:a16="http://schemas.microsoft.com/office/drawing/2014/main" id="{01AE329E-D2AD-435A-9C8B-8CD03836EE41}"/>
                  </a:ext>
                </a:extLst>
              </p:cNvPr>
              <p:cNvSpPr/>
              <p:nvPr/>
            </p:nvSpPr>
            <p:spPr bwMode="auto">
              <a:xfrm>
                <a:off x="15744043" y="-1549639"/>
                <a:ext cx="26988" cy="15875"/>
              </a:xfrm>
              <a:custGeom>
                <a:avLst/>
                <a:gdLst>
                  <a:gd name="T0" fmla="*/ 6 w 8"/>
                  <a:gd name="T1" fmla="*/ 5 h 5"/>
                  <a:gd name="T2" fmla="*/ 5 w 8"/>
                  <a:gd name="T3" fmla="*/ 5 h 5"/>
                  <a:gd name="T4" fmla="*/ 3 w 8"/>
                  <a:gd name="T5" fmla="*/ 4 h 5"/>
                  <a:gd name="T6" fmla="*/ 1 w 8"/>
                  <a:gd name="T7" fmla="*/ 3 h 5"/>
                  <a:gd name="T8" fmla="*/ 1 w 8"/>
                  <a:gd name="T9" fmla="*/ 2 h 5"/>
                  <a:gd name="T10" fmla="*/ 1 w 8"/>
                  <a:gd name="T11" fmla="*/ 0 h 5"/>
                  <a:gd name="T12" fmla="*/ 2 w 8"/>
                  <a:gd name="T13" fmla="*/ 0 h 5"/>
                  <a:gd name="T14" fmla="*/ 3 w 8"/>
                  <a:gd name="T15" fmla="*/ 0 h 5"/>
                  <a:gd name="T16" fmla="*/ 5 w 8"/>
                  <a:gd name="T17" fmla="*/ 1 h 5"/>
                  <a:gd name="T18" fmla="*/ 7 w 8"/>
                  <a:gd name="T19" fmla="*/ 2 h 5"/>
                  <a:gd name="T20" fmla="*/ 7 w 8"/>
                  <a:gd name="T21" fmla="*/ 3 h 5"/>
                  <a:gd name="T22" fmla="*/ 7 w 8"/>
                  <a:gd name="T23" fmla="*/ 5 h 5"/>
                  <a:gd name="T24" fmla="*/ 6 w 8"/>
                  <a:gd name="T2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" h="5">
                    <a:moveTo>
                      <a:pt x="6" y="5"/>
                    </a:moveTo>
                    <a:cubicBezTo>
                      <a:pt x="6" y="5"/>
                      <a:pt x="6" y="5"/>
                      <a:pt x="5" y="5"/>
                    </a:cubicBezTo>
                    <a:cubicBezTo>
                      <a:pt x="5" y="5"/>
                      <a:pt x="4" y="4"/>
                      <a:pt x="3" y="4"/>
                    </a:cubicBezTo>
                    <a:cubicBezTo>
                      <a:pt x="3" y="4"/>
                      <a:pt x="2" y="4"/>
                      <a:pt x="1" y="3"/>
                    </a:cubicBezTo>
                    <a:cubicBezTo>
                      <a:pt x="1" y="3"/>
                      <a:pt x="1" y="2"/>
                      <a:pt x="1" y="2"/>
                    </a:cubicBezTo>
                    <a:cubicBezTo>
                      <a:pt x="0" y="2"/>
                      <a:pt x="1" y="1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4" y="1"/>
                      <a:pt x="5" y="1"/>
                    </a:cubicBezTo>
                    <a:cubicBezTo>
                      <a:pt x="5" y="1"/>
                      <a:pt x="6" y="2"/>
                      <a:pt x="7" y="2"/>
                    </a:cubicBezTo>
                    <a:cubicBezTo>
                      <a:pt x="7" y="2"/>
                      <a:pt x="7" y="3"/>
                      <a:pt x="7" y="3"/>
                    </a:cubicBezTo>
                    <a:cubicBezTo>
                      <a:pt x="8" y="3"/>
                      <a:pt x="7" y="4"/>
                      <a:pt x="7" y="5"/>
                    </a:cubicBezTo>
                    <a:lnTo>
                      <a:pt x="6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zihun7hao-wennuantongzhiti" panose="020F0502020204030204"/>
                  <a:cs typeface="+mn-cs"/>
                </a:endParaRPr>
              </a:p>
            </p:txBody>
          </p:sp>
          <p:sp>
            <p:nvSpPr>
              <p:cNvPr id="233" name="íSlïḑê">
                <a:extLst>
                  <a:ext uri="{FF2B5EF4-FFF2-40B4-BE49-F238E27FC236}">
                    <a16:creationId xmlns:a16="http://schemas.microsoft.com/office/drawing/2014/main" id="{DA8837AC-84AB-4ABA-A0C6-4B1CC9806522}"/>
                  </a:ext>
                </a:extLst>
              </p:cNvPr>
              <p:cNvSpPr/>
              <p:nvPr/>
            </p:nvSpPr>
            <p:spPr bwMode="auto">
              <a:xfrm>
                <a:off x="15715468" y="-1522652"/>
                <a:ext cx="20638" cy="17463"/>
              </a:xfrm>
              <a:custGeom>
                <a:avLst/>
                <a:gdLst>
                  <a:gd name="T0" fmla="*/ 5 w 6"/>
                  <a:gd name="T1" fmla="*/ 5 h 5"/>
                  <a:gd name="T2" fmla="*/ 4 w 6"/>
                  <a:gd name="T3" fmla="*/ 5 h 5"/>
                  <a:gd name="T4" fmla="*/ 2 w 6"/>
                  <a:gd name="T5" fmla="*/ 4 h 5"/>
                  <a:gd name="T6" fmla="*/ 1 w 6"/>
                  <a:gd name="T7" fmla="*/ 3 h 5"/>
                  <a:gd name="T8" fmla="*/ 0 w 6"/>
                  <a:gd name="T9" fmla="*/ 2 h 5"/>
                  <a:gd name="T10" fmla="*/ 1 w 6"/>
                  <a:gd name="T11" fmla="*/ 0 h 5"/>
                  <a:gd name="T12" fmla="*/ 2 w 6"/>
                  <a:gd name="T13" fmla="*/ 0 h 5"/>
                  <a:gd name="T14" fmla="*/ 3 w 6"/>
                  <a:gd name="T15" fmla="*/ 0 h 5"/>
                  <a:gd name="T16" fmla="*/ 4 w 6"/>
                  <a:gd name="T17" fmla="*/ 1 h 5"/>
                  <a:gd name="T18" fmla="*/ 6 w 6"/>
                  <a:gd name="T19" fmla="*/ 3 h 5"/>
                  <a:gd name="T20" fmla="*/ 6 w 6"/>
                  <a:gd name="T21" fmla="*/ 4 h 5"/>
                  <a:gd name="T22" fmla="*/ 5 w 6"/>
                  <a:gd name="T2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" h="5">
                    <a:moveTo>
                      <a:pt x="5" y="5"/>
                    </a:moveTo>
                    <a:cubicBezTo>
                      <a:pt x="5" y="5"/>
                      <a:pt x="4" y="5"/>
                      <a:pt x="4" y="5"/>
                    </a:cubicBezTo>
                    <a:cubicBezTo>
                      <a:pt x="3" y="5"/>
                      <a:pt x="3" y="5"/>
                      <a:pt x="2" y="4"/>
                    </a:cubicBezTo>
                    <a:cubicBezTo>
                      <a:pt x="2" y="4"/>
                      <a:pt x="1" y="3"/>
                      <a:pt x="1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4" y="1"/>
                      <a:pt x="4" y="1"/>
                    </a:cubicBezTo>
                    <a:cubicBezTo>
                      <a:pt x="5" y="2"/>
                      <a:pt x="5" y="2"/>
                      <a:pt x="6" y="3"/>
                    </a:cubicBezTo>
                    <a:cubicBezTo>
                      <a:pt x="6" y="3"/>
                      <a:pt x="6" y="4"/>
                      <a:pt x="6" y="4"/>
                    </a:cubicBezTo>
                    <a:cubicBezTo>
                      <a:pt x="6" y="4"/>
                      <a:pt x="6" y="5"/>
                      <a:pt x="5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zihun7hao-wennuantongzhiti" panose="020F0502020204030204"/>
                  <a:cs typeface="+mn-cs"/>
                </a:endParaRPr>
              </a:p>
            </p:txBody>
          </p:sp>
          <p:sp>
            <p:nvSpPr>
              <p:cNvPr id="234" name="iṥḻiďe">
                <a:extLst>
                  <a:ext uri="{FF2B5EF4-FFF2-40B4-BE49-F238E27FC236}">
                    <a16:creationId xmlns:a16="http://schemas.microsoft.com/office/drawing/2014/main" id="{50667B20-C8EE-479B-B8F6-E6F71BCDC1DC}"/>
                  </a:ext>
                </a:extLst>
              </p:cNvPr>
              <p:cNvSpPr/>
              <p:nvPr/>
            </p:nvSpPr>
            <p:spPr bwMode="auto">
              <a:xfrm>
                <a:off x="15691655" y="-1495664"/>
                <a:ext cx="20638" cy="17463"/>
              </a:xfrm>
              <a:custGeom>
                <a:avLst/>
                <a:gdLst>
                  <a:gd name="T0" fmla="*/ 5 w 6"/>
                  <a:gd name="T1" fmla="*/ 5 h 5"/>
                  <a:gd name="T2" fmla="*/ 3 w 6"/>
                  <a:gd name="T3" fmla="*/ 4 h 5"/>
                  <a:gd name="T4" fmla="*/ 2 w 6"/>
                  <a:gd name="T5" fmla="*/ 4 h 5"/>
                  <a:gd name="T6" fmla="*/ 4 w 6"/>
                  <a:gd name="T7" fmla="*/ 1 h 5"/>
                  <a:gd name="T8" fmla="*/ 6 w 6"/>
                  <a:gd name="T9" fmla="*/ 3 h 5"/>
                  <a:gd name="T10" fmla="*/ 5 w 6"/>
                  <a:gd name="T11" fmla="*/ 5 h 5"/>
                  <a:gd name="T12" fmla="*/ 5 w 6"/>
                  <a:gd name="T13" fmla="*/ 5 h 5"/>
                  <a:gd name="T14" fmla="*/ 2 w 6"/>
                  <a:gd name="T15" fmla="*/ 4 h 5"/>
                  <a:gd name="T16" fmla="*/ 2 w 6"/>
                  <a:gd name="T17" fmla="*/ 4 h 5"/>
                  <a:gd name="T18" fmla="*/ 1 w 6"/>
                  <a:gd name="T19" fmla="*/ 1 h 5"/>
                  <a:gd name="T20" fmla="*/ 4 w 6"/>
                  <a:gd name="T21" fmla="*/ 0 h 5"/>
                  <a:gd name="T22" fmla="*/ 4 w 6"/>
                  <a:gd name="T23" fmla="*/ 1 h 5"/>
                  <a:gd name="T24" fmla="*/ 5 w 6"/>
                  <a:gd name="T25" fmla="*/ 2 h 5"/>
                  <a:gd name="T26" fmla="*/ 6 w 6"/>
                  <a:gd name="T27" fmla="*/ 3 h 5"/>
                  <a:gd name="T28" fmla="*/ 5 w 6"/>
                  <a:gd name="T2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" h="5">
                    <a:moveTo>
                      <a:pt x="5" y="5"/>
                    </a:moveTo>
                    <a:cubicBezTo>
                      <a:pt x="4" y="5"/>
                      <a:pt x="4" y="5"/>
                      <a:pt x="3" y="4"/>
                    </a:cubicBezTo>
                    <a:cubicBezTo>
                      <a:pt x="3" y="4"/>
                      <a:pt x="2" y="4"/>
                      <a:pt x="2" y="4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5" y="1"/>
                      <a:pt x="5" y="2"/>
                      <a:pt x="6" y="3"/>
                    </a:cubicBezTo>
                    <a:cubicBezTo>
                      <a:pt x="6" y="4"/>
                      <a:pt x="6" y="4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3" y="5"/>
                      <a:pt x="3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3"/>
                      <a:pt x="0" y="2"/>
                      <a:pt x="1" y="1"/>
                    </a:cubicBezTo>
                    <a:cubicBezTo>
                      <a:pt x="2" y="0"/>
                      <a:pt x="3" y="0"/>
                      <a:pt x="4" y="0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5" y="1"/>
                      <a:pt x="5" y="2"/>
                    </a:cubicBezTo>
                    <a:cubicBezTo>
                      <a:pt x="5" y="2"/>
                      <a:pt x="6" y="2"/>
                      <a:pt x="6" y="3"/>
                    </a:cubicBezTo>
                    <a:cubicBezTo>
                      <a:pt x="6" y="4"/>
                      <a:pt x="6" y="4"/>
                      <a:pt x="5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zihun7hao-wennuantongzhiti" panose="020F0502020204030204"/>
                  <a:cs typeface="+mn-cs"/>
                </a:endParaRPr>
              </a:p>
            </p:txBody>
          </p:sp>
          <p:sp>
            <p:nvSpPr>
              <p:cNvPr id="235" name="iṧľïḑé">
                <a:extLst>
                  <a:ext uri="{FF2B5EF4-FFF2-40B4-BE49-F238E27FC236}">
                    <a16:creationId xmlns:a16="http://schemas.microsoft.com/office/drawing/2014/main" id="{ACCA7642-1EA2-4EDF-96BC-FE3C79C08A2B}"/>
                  </a:ext>
                </a:extLst>
              </p:cNvPr>
              <p:cNvSpPr/>
              <p:nvPr/>
            </p:nvSpPr>
            <p:spPr bwMode="auto">
              <a:xfrm>
                <a:off x="15663080" y="-1470264"/>
                <a:ext cx="22225" cy="17463"/>
              </a:xfrm>
              <a:custGeom>
                <a:avLst/>
                <a:gdLst>
                  <a:gd name="T0" fmla="*/ 5 w 6"/>
                  <a:gd name="T1" fmla="*/ 5 h 5"/>
                  <a:gd name="T2" fmla="*/ 4 w 6"/>
                  <a:gd name="T3" fmla="*/ 5 h 5"/>
                  <a:gd name="T4" fmla="*/ 2 w 6"/>
                  <a:gd name="T5" fmla="*/ 4 h 5"/>
                  <a:gd name="T6" fmla="*/ 1 w 6"/>
                  <a:gd name="T7" fmla="*/ 3 h 5"/>
                  <a:gd name="T8" fmla="*/ 0 w 6"/>
                  <a:gd name="T9" fmla="*/ 2 h 5"/>
                  <a:gd name="T10" fmla="*/ 1 w 6"/>
                  <a:gd name="T11" fmla="*/ 1 h 5"/>
                  <a:gd name="T12" fmla="*/ 1 w 6"/>
                  <a:gd name="T13" fmla="*/ 0 h 5"/>
                  <a:gd name="T14" fmla="*/ 2 w 6"/>
                  <a:gd name="T15" fmla="*/ 0 h 5"/>
                  <a:gd name="T16" fmla="*/ 4 w 6"/>
                  <a:gd name="T17" fmla="*/ 1 h 5"/>
                  <a:gd name="T18" fmla="*/ 6 w 6"/>
                  <a:gd name="T19" fmla="*/ 2 h 5"/>
                  <a:gd name="T20" fmla="*/ 6 w 6"/>
                  <a:gd name="T21" fmla="*/ 3 h 5"/>
                  <a:gd name="T22" fmla="*/ 6 w 6"/>
                  <a:gd name="T23" fmla="*/ 5 h 5"/>
                  <a:gd name="T24" fmla="*/ 5 w 6"/>
                  <a:gd name="T2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" h="5">
                    <a:moveTo>
                      <a:pt x="5" y="5"/>
                    </a:moveTo>
                    <a:cubicBezTo>
                      <a:pt x="5" y="5"/>
                      <a:pt x="5" y="5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cubicBezTo>
                      <a:pt x="2" y="4"/>
                      <a:pt x="1" y="4"/>
                      <a:pt x="1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3" y="0"/>
                      <a:pt x="3" y="1"/>
                      <a:pt x="4" y="1"/>
                    </a:cubicBezTo>
                    <a:cubicBezTo>
                      <a:pt x="5" y="1"/>
                      <a:pt x="5" y="2"/>
                      <a:pt x="6" y="2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4"/>
                      <a:pt x="6" y="4"/>
                      <a:pt x="6" y="5"/>
                    </a:cubicBez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zihun7hao-wennuantongzhiti" panose="020F0502020204030204"/>
                  <a:cs typeface="+mn-cs"/>
                </a:endParaRPr>
              </a:p>
            </p:txBody>
          </p:sp>
          <p:sp>
            <p:nvSpPr>
              <p:cNvPr id="236" name="iṥ1îďé">
                <a:extLst>
                  <a:ext uri="{FF2B5EF4-FFF2-40B4-BE49-F238E27FC236}">
                    <a16:creationId xmlns:a16="http://schemas.microsoft.com/office/drawing/2014/main" id="{D874A7A8-708E-4648-860A-18FF3C27C4AD}"/>
                  </a:ext>
                </a:extLst>
              </p:cNvPr>
              <p:cNvSpPr/>
              <p:nvPr/>
            </p:nvSpPr>
            <p:spPr bwMode="auto">
              <a:xfrm>
                <a:off x="15753568" y="-2741852"/>
                <a:ext cx="31750" cy="23813"/>
              </a:xfrm>
              <a:custGeom>
                <a:avLst/>
                <a:gdLst>
                  <a:gd name="T0" fmla="*/ 6 w 9"/>
                  <a:gd name="T1" fmla="*/ 1 h 7"/>
                  <a:gd name="T2" fmla="*/ 1 w 9"/>
                  <a:gd name="T3" fmla="*/ 3 h 7"/>
                  <a:gd name="T4" fmla="*/ 0 w 9"/>
                  <a:gd name="T5" fmla="*/ 6 h 7"/>
                  <a:gd name="T6" fmla="*/ 3 w 9"/>
                  <a:gd name="T7" fmla="*/ 7 h 7"/>
                  <a:gd name="T8" fmla="*/ 8 w 9"/>
                  <a:gd name="T9" fmla="*/ 4 h 7"/>
                  <a:gd name="T10" fmla="*/ 8 w 9"/>
                  <a:gd name="T11" fmla="*/ 2 h 7"/>
                  <a:gd name="T12" fmla="*/ 6 w 9"/>
                  <a:gd name="T13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7">
                    <a:moveTo>
                      <a:pt x="6" y="1"/>
                    </a:moveTo>
                    <a:cubicBezTo>
                      <a:pt x="4" y="2"/>
                      <a:pt x="3" y="3"/>
                      <a:pt x="1" y="3"/>
                    </a:cubicBezTo>
                    <a:cubicBezTo>
                      <a:pt x="0" y="4"/>
                      <a:pt x="0" y="5"/>
                      <a:pt x="0" y="6"/>
                    </a:cubicBezTo>
                    <a:cubicBezTo>
                      <a:pt x="1" y="7"/>
                      <a:pt x="2" y="7"/>
                      <a:pt x="3" y="7"/>
                    </a:cubicBezTo>
                    <a:cubicBezTo>
                      <a:pt x="4" y="6"/>
                      <a:pt x="6" y="5"/>
                      <a:pt x="8" y="4"/>
                    </a:cubicBezTo>
                    <a:cubicBezTo>
                      <a:pt x="9" y="4"/>
                      <a:pt x="9" y="3"/>
                      <a:pt x="8" y="2"/>
                    </a:cubicBezTo>
                    <a:cubicBezTo>
                      <a:pt x="8" y="1"/>
                      <a:pt x="7" y="0"/>
                      <a:pt x="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zihun7hao-wennuantongzhiti" panose="020F0502020204030204"/>
                  <a:cs typeface="+mn-cs"/>
                </a:endParaRPr>
              </a:p>
            </p:txBody>
          </p:sp>
          <p:sp>
            <p:nvSpPr>
              <p:cNvPr id="237" name="išļïḑè">
                <a:extLst>
                  <a:ext uri="{FF2B5EF4-FFF2-40B4-BE49-F238E27FC236}">
                    <a16:creationId xmlns:a16="http://schemas.microsoft.com/office/drawing/2014/main" id="{F71F5A35-C9B5-4E57-88F4-03596D87ADE0}"/>
                  </a:ext>
                </a:extLst>
              </p:cNvPr>
              <p:cNvSpPr/>
              <p:nvPr/>
            </p:nvSpPr>
            <p:spPr bwMode="auto">
              <a:xfrm>
                <a:off x="15778968" y="-2718039"/>
                <a:ext cx="20638" cy="17463"/>
              </a:xfrm>
              <a:custGeom>
                <a:avLst/>
                <a:gdLst>
                  <a:gd name="T0" fmla="*/ 5 w 6"/>
                  <a:gd name="T1" fmla="*/ 2 h 5"/>
                  <a:gd name="T2" fmla="*/ 5 w 6"/>
                  <a:gd name="T3" fmla="*/ 3 h 5"/>
                  <a:gd name="T4" fmla="*/ 4 w 6"/>
                  <a:gd name="T5" fmla="*/ 4 h 5"/>
                  <a:gd name="T6" fmla="*/ 2 w 6"/>
                  <a:gd name="T7" fmla="*/ 5 h 5"/>
                  <a:gd name="T8" fmla="*/ 1 w 6"/>
                  <a:gd name="T9" fmla="*/ 5 h 5"/>
                  <a:gd name="T10" fmla="*/ 0 w 6"/>
                  <a:gd name="T11" fmla="*/ 4 h 5"/>
                  <a:gd name="T12" fmla="*/ 0 w 6"/>
                  <a:gd name="T13" fmla="*/ 3 h 5"/>
                  <a:gd name="T14" fmla="*/ 0 w 6"/>
                  <a:gd name="T15" fmla="*/ 2 h 5"/>
                  <a:gd name="T16" fmla="*/ 2 w 6"/>
                  <a:gd name="T17" fmla="*/ 1 h 5"/>
                  <a:gd name="T18" fmla="*/ 3 w 6"/>
                  <a:gd name="T19" fmla="*/ 0 h 5"/>
                  <a:gd name="T20" fmla="*/ 4 w 6"/>
                  <a:gd name="T21" fmla="*/ 0 h 5"/>
                  <a:gd name="T22" fmla="*/ 6 w 6"/>
                  <a:gd name="T23" fmla="*/ 2 h 5"/>
                  <a:gd name="T24" fmla="*/ 5 w 6"/>
                  <a:gd name="T25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" h="5">
                    <a:moveTo>
                      <a:pt x="5" y="2"/>
                    </a:moveTo>
                    <a:cubicBezTo>
                      <a:pt x="5" y="2"/>
                      <a:pt x="5" y="3"/>
                      <a:pt x="5" y="3"/>
                    </a:cubicBezTo>
                    <a:cubicBezTo>
                      <a:pt x="5" y="3"/>
                      <a:pt x="4" y="4"/>
                      <a:pt x="4" y="4"/>
                    </a:cubicBezTo>
                    <a:cubicBezTo>
                      <a:pt x="3" y="5"/>
                      <a:pt x="2" y="5"/>
                      <a:pt x="2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5"/>
                      <a:pt x="0" y="5"/>
                      <a:pt x="0" y="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2"/>
                      <a:pt x="1" y="2"/>
                      <a:pt x="2" y="1"/>
                    </a:cubicBezTo>
                    <a:cubicBezTo>
                      <a:pt x="2" y="1"/>
                      <a:pt x="3" y="1"/>
                      <a:pt x="3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0"/>
                      <a:pt x="6" y="1"/>
                      <a:pt x="6" y="2"/>
                    </a:cubicBez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zihun7hao-wennuantongzhiti" panose="020F0502020204030204"/>
                  <a:cs typeface="+mn-cs"/>
                </a:endParaRPr>
              </a:p>
            </p:txBody>
          </p:sp>
          <p:sp>
            <p:nvSpPr>
              <p:cNvPr id="238" name="i$ľídé">
                <a:extLst>
                  <a:ext uri="{FF2B5EF4-FFF2-40B4-BE49-F238E27FC236}">
                    <a16:creationId xmlns:a16="http://schemas.microsoft.com/office/drawing/2014/main" id="{3DACF6A5-3E64-4FAE-9C1A-AEF649D10437}"/>
                  </a:ext>
                </a:extLst>
              </p:cNvPr>
              <p:cNvSpPr/>
              <p:nvPr/>
            </p:nvSpPr>
            <p:spPr bwMode="auto">
              <a:xfrm>
                <a:off x="15802780" y="-2692639"/>
                <a:ext cx="17463" cy="17463"/>
              </a:xfrm>
              <a:custGeom>
                <a:avLst/>
                <a:gdLst>
                  <a:gd name="T0" fmla="*/ 5 w 5"/>
                  <a:gd name="T1" fmla="*/ 2 h 5"/>
                  <a:gd name="T2" fmla="*/ 4 w 5"/>
                  <a:gd name="T3" fmla="*/ 3 h 5"/>
                  <a:gd name="T4" fmla="*/ 3 w 5"/>
                  <a:gd name="T5" fmla="*/ 4 h 5"/>
                  <a:gd name="T6" fmla="*/ 1 w 5"/>
                  <a:gd name="T7" fmla="*/ 5 h 5"/>
                  <a:gd name="T8" fmla="*/ 0 w 5"/>
                  <a:gd name="T9" fmla="*/ 2 h 5"/>
                  <a:gd name="T10" fmla="*/ 1 w 5"/>
                  <a:gd name="T11" fmla="*/ 2 h 5"/>
                  <a:gd name="T12" fmla="*/ 1 w 5"/>
                  <a:gd name="T13" fmla="*/ 2 h 5"/>
                  <a:gd name="T14" fmla="*/ 4 w 5"/>
                  <a:gd name="T15" fmla="*/ 0 h 5"/>
                  <a:gd name="T16" fmla="*/ 5 w 5"/>
                  <a:gd name="T17" fmla="*/ 1 h 5"/>
                  <a:gd name="T18" fmla="*/ 5 w 5"/>
                  <a:gd name="T19" fmla="*/ 2 h 5"/>
                  <a:gd name="T20" fmla="*/ 3 w 5"/>
                  <a:gd name="T21" fmla="*/ 4 h 5"/>
                  <a:gd name="T22" fmla="*/ 1 w 5"/>
                  <a:gd name="T23" fmla="*/ 2 h 5"/>
                  <a:gd name="T24" fmla="*/ 2 w 5"/>
                  <a:gd name="T25" fmla="*/ 1 h 5"/>
                  <a:gd name="T26" fmla="*/ 4 w 5"/>
                  <a:gd name="T27" fmla="*/ 0 h 5"/>
                  <a:gd name="T28" fmla="*/ 5 w 5"/>
                  <a:gd name="T29" fmla="*/ 1 h 5"/>
                  <a:gd name="T30" fmla="*/ 5 w 5"/>
                  <a:gd name="T31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" h="5">
                    <a:moveTo>
                      <a:pt x="5" y="2"/>
                    </a:moveTo>
                    <a:cubicBezTo>
                      <a:pt x="5" y="3"/>
                      <a:pt x="5" y="3"/>
                      <a:pt x="4" y="3"/>
                    </a:cubicBezTo>
                    <a:cubicBezTo>
                      <a:pt x="4" y="4"/>
                      <a:pt x="4" y="4"/>
                      <a:pt x="3" y="4"/>
                    </a:cubicBezTo>
                    <a:cubicBezTo>
                      <a:pt x="3" y="5"/>
                      <a:pt x="1" y="5"/>
                      <a:pt x="1" y="5"/>
                    </a:cubicBezTo>
                    <a:cubicBezTo>
                      <a:pt x="0" y="4"/>
                      <a:pt x="0" y="3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0"/>
                      <a:pt x="4" y="0"/>
                    </a:cubicBezTo>
                    <a:cubicBezTo>
                      <a:pt x="4" y="0"/>
                      <a:pt x="5" y="1"/>
                      <a:pt x="5" y="1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3"/>
                      <a:pt x="4" y="4"/>
                      <a:pt x="3" y="4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3" y="1"/>
                      <a:pt x="3" y="0"/>
                      <a:pt x="4" y="0"/>
                    </a:cubicBezTo>
                    <a:cubicBezTo>
                      <a:pt x="4" y="0"/>
                      <a:pt x="5" y="1"/>
                      <a:pt x="5" y="1"/>
                    </a:cubicBez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zihun7hao-wennuantongzhiti" panose="020F0502020204030204"/>
                  <a:cs typeface="+mn-cs"/>
                </a:endParaRPr>
              </a:p>
            </p:txBody>
          </p:sp>
          <p:sp>
            <p:nvSpPr>
              <p:cNvPr id="239" name="iṧļíḑé">
                <a:extLst>
                  <a:ext uri="{FF2B5EF4-FFF2-40B4-BE49-F238E27FC236}">
                    <a16:creationId xmlns:a16="http://schemas.microsoft.com/office/drawing/2014/main" id="{17EEBD60-8569-446C-A3DF-7760B9054101}"/>
                  </a:ext>
                </a:extLst>
              </p:cNvPr>
              <p:cNvSpPr/>
              <p:nvPr/>
            </p:nvSpPr>
            <p:spPr bwMode="auto">
              <a:xfrm>
                <a:off x="15820243" y="-2665652"/>
                <a:ext cx="20638" cy="17463"/>
              </a:xfrm>
              <a:custGeom>
                <a:avLst/>
                <a:gdLst>
                  <a:gd name="T0" fmla="*/ 6 w 6"/>
                  <a:gd name="T1" fmla="*/ 2 h 5"/>
                  <a:gd name="T2" fmla="*/ 5 w 6"/>
                  <a:gd name="T3" fmla="*/ 3 h 5"/>
                  <a:gd name="T4" fmla="*/ 4 w 6"/>
                  <a:gd name="T5" fmla="*/ 5 h 5"/>
                  <a:gd name="T6" fmla="*/ 1 w 6"/>
                  <a:gd name="T7" fmla="*/ 4 h 5"/>
                  <a:gd name="T8" fmla="*/ 1 w 6"/>
                  <a:gd name="T9" fmla="*/ 2 h 5"/>
                  <a:gd name="T10" fmla="*/ 1 w 6"/>
                  <a:gd name="T11" fmla="*/ 2 h 5"/>
                  <a:gd name="T12" fmla="*/ 3 w 6"/>
                  <a:gd name="T13" fmla="*/ 1 h 5"/>
                  <a:gd name="T14" fmla="*/ 5 w 6"/>
                  <a:gd name="T15" fmla="*/ 0 h 5"/>
                  <a:gd name="T16" fmla="*/ 6 w 6"/>
                  <a:gd name="T17" fmla="*/ 1 h 5"/>
                  <a:gd name="T18" fmla="*/ 6 w 6"/>
                  <a:gd name="T19" fmla="*/ 2 h 5"/>
                  <a:gd name="T20" fmla="*/ 5 w 6"/>
                  <a:gd name="T21" fmla="*/ 3 h 5"/>
                  <a:gd name="T22" fmla="*/ 4 w 6"/>
                  <a:gd name="T23" fmla="*/ 4 h 5"/>
                  <a:gd name="T24" fmla="*/ 2 w 6"/>
                  <a:gd name="T25" fmla="*/ 1 h 5"/>
                  <a:gd name="T26" fmla="*/ 3 w 6"/>
                  <a:gd name="T27" fmla="*/ 1 h 5"/>
                  <a:gd name="T28" fmla="*/ 5 w 6"/>
                  <a:gd name="T29" fmla="*/ 0 h 5"/>
                  <a:gd name="T30" fmla="*/ 6 w 6"/>
                  <a:gd name="T31" fmla="*/ 1 h 5"/>
                  <a:gd name="T32" fmla="*/ 6 w 6"/>
                  <a:gd name="T33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" h="5">
                    <a:moveTo>
                      <a:pt x="6" y="2"/>
                    </a:moveTo>
                    <a:cubicBezTo>
                      <a:pt x="6" y="3"/>
                      <a:pt x="5" y="3"/>
                      <a:pt x="5" y="3"/>
                    </a:cubicBezTo>
                    <a:cubicBezTo>
                      <a:pt x="5" y="4"/>
                      <a:pt x="4" y="4"/>
                      <a:pt x="4" y="5"/>
                    </a:cubicBezTo>
                    <a:cubicBezTo>
                      <a:pt x="3" y="5"/>
                      <a:pt x="2" y="5"/>
                      <a:pt x="1" y="4"/>
                    </a:cubicBezTo>
                    <a:cubicBezTo>
                      <a:pt x="0" y="4"/>
                      <a:pt x="0" y="3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3" y="1"/>
                    </a:cubicBezTo>
                    <a:cubicBezTo>
                      <a:pt x="3" y="0"/>
                      <a:pt x="4" y="0"/>
                      <a:pt x="5" y="0"/>
                    </a:cubicBezTo>
                    <a:cubicBezTo>
                      <a:pt x="5" y="0"/>
                      <a:pt x="6" y="0"/>
                      <a:pt x="6" y="1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3"/>
                      <a:pt x="5" y="3"/>
                    </a:cubicBezTo>
                    <a:cubicBezTo>
                      <a:pt x="5" y="4"/>
                      <a:pt x="4" y="4"/>
                      <a:pt x="4" y="4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4" y="1"/>
                      <a:pt x="4" y="0"/>
                      <a:pt x="5" y="0"/>
                    </a:cubicBezTo>
                    <a:cubicBezTo>
                      <a:pt x="5" y="0"/>
                      <a:pt x="6" y="1"/>
                      <a:pt x="6" y="1"/>
                    </a:cubicBez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zihun7hao-wennuantongzhiti" panose="020F0502020204030204"/>
                  <a:cs typeface="+mn-cs"/>
                </a:endParaRPr>
              </a:p>
            </p:txBody>
          </p:sp>
          <p:sp>
            <p:nvSpPr>
              <p:cNvPr id="240" name="işḻíďe">
                <a:extLst>
                  <a:ext uri="{FF2B5EF4-FFF2-40B4-BE49-F238E27FC236}">
                    <a16:creationId xmlns:a16="http://schemas.microsoft.com/office/drawing/2014/main" id="{C1B67F0D-EF02-4CF1-B4A9-23903BF8DB30}"/>
                  </a:ext>
                </a:extLst>
              </p:cNvPr>
              <p:cNvSpPr/>
              <p:nvPr/>
            </p:nvSpPr>
            <p:spPr bwMode="auto">
              <a:xfrm>
                <a:off x="15837705" y="-2637077"/>
                <a:ext cx="23813" cy="12700"/>
              </a:xfrm>
              <a:custGeom>
                <a:avLst/>
                <a:gdLst>
                  <a:gd name="T0" fmla="*/ 6 w 7"/>
                  <a:gd name="T1" fmla="*/ 2 h 4"/>
                  <a:gd name="T2" fmla="*/ 6 w 7"/>
                  <a:gd name="T3" fmla="*/ 2 h 4"/>
                  <a:gd name="T4" fmla="*/ 4 w 7"/>
                  <a:gd name="T5" fmla="*/ 4 h 4"/>
                  <a:gd name="T6" fmla="*/ 2 w 7"/>
                  <a:gd name="T7" fmla="*/ 4 h 4"/>
                  <a:gd name="T8" fmla="*/ 1 w 7"/>
                  <a:gd name="T9" fmla="*/ 4 h 4"/>
                  <a:gd name="T10" fmla="*/ 0 w 7"/>
                  <a:gd name="T11" fmla="*/ 3 h 4"/>
                  <a:gd name="T12" fmla="*/ 0 w 7"/>
                  <a:gd name="T13" fmla="*/ 2 h 4"/>
                  <a:gd name="T14" fmla="*/ 1 w 7"/>
                  <a:gd name="T15" fmla="*/ 1 h 4"/>
                  <a:gd name="T16" fmla="*/ 2 w 7"/>
                  <a:gd name="T17" fmla="*/ 0 h 4"/>
                  <a:gd name="T18" fmla="*/ 4 w 7"/>
                  <a:gd name="T19" fmla="*/ 0 h 4"/>
                  <a:gd name="T20" fmla="*/ 5 w 7"/>
                  <a:gd name="T21" fmla="*/ 0 h 4"/>
                  <a:gd name="T22" fmla="*/ 6 w 7"/>
                  <a:gd name="T23" fmla="*/ 1 h 4"/>
                  <a:gd name="T24" fmla="*/ 6 w 7"/>
                  <a:gd name="T2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" h="4">
                    <a:moveTo>
                      <a:pt x="6" y="2"/>
                    </a:moveTo>
                    <a:cubicBezTo>
                      <a:pt x="6" y="2"/>
                      <a:pt x="6" y="2"/>
                      <a:pt x="6" y="2"/>
                    </a:cubicBezTo>
                    <a:cubicBezTo>
                      <a:pt x="5" y="3"/>
                      <a:pt x="5" y="3"/>
                      <a:pt x="4" y="4"/>
                    </a:cubicBezTo>
                    <a:cubicBezTo>
                      <a:pt x="4" y="4"/>
                      <a:pt x="3" y="4"/>
                      <a:pt x="2" y="4"/>
                    </a:cubicBezTo>
                    <a:cubicBezTo>
                      <a:pt x="2" y="4"/>
                      <a:pt x="1" y="4"/>
                      <a:pt x="1" y="4"/>
                    </a:cubicBezTo>
                    <a:cubicBezTo>
                      <a:pt x="1" y="4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1"/>
                    </a:cubicBezTo>
                    <a:cubicBezTo>
                      <a:pt x="1" y="1"/>
                      <a:pt x="2" y="1"/>
                      <a:pt x="2" y="0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0"/>
                      <a:pt x="7" y="0"/>
                      <a:pt x="6" y="1"/>
                    </a:cubicBez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zihun7hao-wennuantongzhiti" panose="020F0502020204030204"/>
                  <a:cs typeface="+mn-cs"/>
                </a:endParaRPr>
              </a:p>
            </p:txBody>
          </p:sp>
          <p:sp>
            <p:nvSpPr>
              <p:cNvPr id="241" name="iŝļïḓê">
                <a:extLst>
                  <a:ext uri="{FF2B5EF4-FFF2-40B4-BE49-F238E27FC236}">
                    <a16:creationId xmlns:a16="http://schemas.microsoft.com/office/drawing/2014/main" id="{7A2BE9E1-759D-49D7-AE21-806B2C8C4BD2}"/>
                  </a:ext>
                </a:extLst>
              </p:cNvPr>
              <p:cNvSpPr/>
              <p:nvPr/>
            </p:nvSpPr>
            <p:spPr bwMode="auto">
              <a:xfrm>
                <a:off x="15855168" y="-2610089"/>
                <a:ext cx="23813" cy="17463"/>
              </a:xfrm>
              <a:custGeom>
                <a:avLst/>
                <a:gdLst>
                  <a:gd name="T0" fmla="*/ 7 w 7"/>
                  <a:gd name="T1" fmla="*/ 2 h 5"/>
                  <a:gd name="T2" fmla="*/ 6 w 7"/>
                  <a:gd name="T3" fmla="*/ 3 h 5"/>
                  <a:gd name="T4" fmla="*/ 4 w 7"/>
                  <a:gd name="T5" fmla="*/ 4 h 5"/>
                  <a:gd name="T6" fmla="*/ 2 w 7"/>
                  <a:gd name="T7" fmla="*/ 5 h 5"/>
                  <a:gd name="T8" fmla="*/ 1 w 7"/>
                  <a:gd name="T9" fmla="*/ 5 h 5"/>
                  <a:gd name="T10" fmla="*/ 0 w 7"/>
                  <a:gd name="T11" fmla="*/ 3 h 5"/>
                  <a:gd name="T12" fmla="*/ 0 w 7"/>
                  <a:gd name="T13" fmla="*/ 3 h 5"/>
                  <a:gd name="T14" fmla="*/ 1 w 7"/>
                  <a:gd name="T15" fmla="*/ 2 h 5"/>
                  <a:gd name="T16" fmla="*/ 3 w 7"/>
                  <a:gd name="T17" fmla="*/ 1 h 5"/>
                  <a:gd name="T18" fmla="*/ 5 w 7"/>
                  <a:gd name="T19" fmla="*/ 0 h 5"/>
                  <a:gd name="T20" fmla="*/ 6 w 7"/>
                  <a:gd name="T21" fmla="*/ 0 h 5"/>
                  <a:gd name="T22" fmla="*/ 7 w 7"/>
                  <a:gd name="T23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" h="5">
                    <a:moveTo>
                      <a:pt x="7" y="2"/>
                    </a:moveTo>
                    <a:cubicBezTo>
                      <a:pt x="7" y="2"/>
                      <a:pt x="7" y="3"/>
                      <a:pt x="6" y="3"/>
                    </a:cubicBezTo>
                    <a:cubicBezTo>
                      <a:pt x="6" y="3"/>
                      <a:pt x="5" y="4"/>
                      <a:pt x="4" y="4"/>
                    </a:cubicBezTo>
                    <a:cubicBezTo>
                      <a:pt x="4" y="5"/>
                      <a:pt x="3" y="5"/>
                      <a:pt x="2" y="5"/>
                    </a:cubicBezTo>
                    <a:cubicBezTo>
                      <a:pt x="2" y="5"/>
                      <a:pt x="1" y="5"/>
                      <a:pt x="1" y="5"/>
                    </a:cubicBezTo>
                    <a:cubicBezTo>
                      <a:pt x="1" y="5"/>
                      <a:pt x="0" y="4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1" y="2"/>
                      <a:pt x="1" y="2"/>
                    </a:cubicBezTo>
                    <a:cubicBezTo>
                      <a:pt x="2" y="2"/>
                      <a:pt x="2" y="1"/>
                      <a:pt x="3" y="1"/>
                    </a:cubicBezTo>
                    <a:cubicBezTo>
                      <a:pt x="4" y="1"/>
                      <a:pt x="4" y="0"/>
                      <a:pt x="5" y="0"/>
                    </a:cubicBezTo>
                    <a:cubicBezTo>
                      <a:pt x="5" y="0"/>
                      <a:pt x="6" y="0"/>
                      <a:pt x="6" y="0"/>
                    </a:cubicBezTo>
                    <a:cubicBezTo>
                      <a:pt x="7" y="0"/>
                      <a:pt x="7" y="1"/>
                      <a:pt x="7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zihun7hao-wennuantongzhiti" panose="020F0502020204030204"/>
                  <a:cs typeface="+mn-cs"/>
                </a:endParaRPr>
              </a:p>
            </p:txBody>
          </p:sp>
          <p:sp>
            <p:nvSpPr>
              <p:cNvPr id="242" name="îṣ1îďê">
                <a:extLst>
                  <a:ext uri="{FF2B5EF4-FFF2-40B4-BE49-F238E27FC236}">
                    <a16:creationId xmlns:a16="http://schemas.microsoft.com/office/drawing/2014/main" id="{C7734BAA-0FC1-490A-BA3D-E8EED4334B32}"/>
                  </a:ext>
                </a:extLst>
              </p:cNvPr>
              <p:cNvSpPr/>
              <p:nvPr/>
            </p:nvSpPr>
            <p:spPr bwMode="auto">
              <a:xfrm>
                <a:off x="15878980" y="-2581514"/>
                <a:ext cx="23813" cy="15875"/>
              </a:xfrm>
              <a:custGeom>
                <a:avLst/>
                <a:gdLst>
                  <a:gd name="T0" fmla="*/ 6 w 7"/>
                  <a:gd name="T1" fmla="*/ 2 h 5"/>
                  <a:gd name="T2" fmla="*/ 6 w 7"/>
                  <a:gd name="T3" fmla="*/ 3 h 5"/>
                  <a:gd name="T4" fmla="*/ 4 w 7"/>
                  <a:gd name="T5" fmla="*/ 4 h 5"/>
                  <a:gd name="T6" fmla="*/ 2 w 7"/>
                  <a:gd name="T7" fmla="*/ 5 h 5"/>
                  <a:gd name="T8" fmla="*/ 1 w 7"/>
                  <a:gd name="T9" fmla="*/ 5 h 5"/>
                  <a:gd name="T10" fmla="*/ 0 w 7"/>
                  <a:gd name="T11" fmla="*/ 3 h 5"/>
                  <a:gd name="T12" fmla="*/ 0 w 7"/>
                  <a:gd name="T13" fmla="*/ 3 h 5"/>
                  <a:gd name="T14" fmla="*/ 1 w 7"/>
                  <a:gd name="T15" fmla="*/ 2 h 5"/>
                  <a:gd name="T16" fmla="*/ 2 w 7"/>
                  <a:gd name="T17" fmla="*/ 1 h 5"/>
                  <a:gd name="T18" fmla="*/ 4 w 7"/>
                  <a:gd name="T19" fmla="*/ 0 h 5"/>
                  <a:gd name="T20" fmla="*/ 5 w 7"/>
                  <a:gd name="T21" fmla="*/ 0 h 5"/>
                  <a:gd name="T22" fmla="*/ 7 w 7"/>
                  <a:gd name="T23" fmla="*/ 1 h 5"/>
                  <a:gd name="T24" fmla="*/ 6 w 7"/>
                  <a:gd name="T25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" h="5">
                    <a:moveTo>
                      <a:pt x="6" y="2"/>
                    </a:moveTo>
                    <a:cubicBezTo>
                      <a:pt x="6" y="2"/>
                      <a:pt x="6" y="2"/>
                      <a:pt x="6" y="3"/>
                    </a:cubicBezTo>
                    <a:cubicBezTo>
                      <a:pt x="6" y="3"/>
                      <a:pt x="5" y="3"/>
                      <a:pt x="4" y="4"/>
                    </a:cubicBezTo>
                    <a:cubicBezTo>
                      <a:pt x="4" y="4"/>
                      <a:pt x="3" y="5"/>
                      <a:pt x="2" y="5"/>
                    </a:cubicBezTo>
                    <a:cubicBezTo>
                      <a:pt x="2" y="5"/>
                      <a:pt x="1" y="5"/>
                      <a:pt x="1" y="5"/>
                    </a:cubicBezTo>
                    <a:cubicBezTo>
                      <a:pt x="1" y="5"/>
                      <a:pt x="0" y="4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2"/>
                      <a:pt x="1" y="2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0"/>
                      <a:pt x="7" y="0"/>
                      <a:pt x="7" y="1"/>
                    </a:cubicBez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zihun7hao-wennuantongzhiti" panose="020F0502020204030204"/>
                  <a:cs typeface="+mn-cs"/>
                </a:endParaRPr>
              </a:p>
            </p:txBody>
          </p:sp>
          <p:sp>
            <p:nvSpPr>
              <p:cNvPr id="243" name="iśḻîďé">
                <a:extLst>
                  <a:ext uri="{FF2B5EF4-FFF2-40B4-BE49-F238E27FC236}">
                    <a16:creationId xmlns:a16="http://schemas.microsoft.com/office/drawing/2014/main" id="{85FD5D05-34EC-4074-B65D-A0F119FE4673}"/>
                  </a:ext>
                </a:extLst>
              </p:cNvPr>
              <p:cNvSpPr/>
              <p:nvPr/>
            </p:nvSpPr>
            <p:spPr bwMode="auto">
              <a:xfrm>
                <a:off x="15905968" y="-2551352"/>
                <a:ext cx="25400" cy="17463"/>
              </a:xfrm>
              <a:custGeom>
                <a:avLst/>
                <a:gdLst>
                  <a:gd name="T0" fmla="*/ 7 w 7"/>
                  <a:gd name="T1" fmla="*/ 2 h 5"/>
                  <a:gd name="T2" fmla="*/ 6 w 7"/>
                  <a:gd name="T3" fmla="*/ 3 h 5"/>
                  <a:gd name="T4" fmla="*/ 5 w 7"/>
                  <a:gd name="T5" fmla="*/ 4 h 5"/>
                  <a:gd name="T6" fmla="*/ 3 w 7"/>
                  <a:gd name="T7" fmla="*/ 5 h 5"/>
                  <a:gd name="T8" fmla="*/ 1 w 7"/>
                  <a:gd name="T9" fmla="*/ 5 h 5"/>
                  <a:gd name="T10" fmla="*/ 0 w 7"/>
                  <a:gd name="T11" fmla="*/ 3 h 5"/>
                  <a:gd name="T12" fmla="*/ 0 w 7"/>
                  <a:gd name="T13" fmla="*/ 3 h 5"/>
                  <a:gd name="T14" fmla="*/ 1 w 7"/>
                  <a:gd name="T15" fmla="*/ 2 h 5"/>
                  <a:gd name="T16" fmla="*/ 3 w 7"/>
                  <a:gd name="T17" fmla="*/ 1 h 5"/>
                  <a:gd name="T18" fmla="*/ 5 w 7"/>
                  <a:gd name="T19" fmla="*/ 0 h 5"/>
                  <a:gd name="T20" fmla="*/ 6 w 7"/>
                  <a:gd name="T21" fmla="*/ 0 h 5"/>
                  <a:gd name="T22" fmla="*/ 7 w 7"/>
                  <a:gd name="T23" fmla="*/ 1 h 5"/>
                  <a:gd name="T24" fmla="*/ 7 w 7"/>
                  <a:gd name="T25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" h="5">
                    <a:moveTo>
                      <a:pt x="7" y="2"/>
                    </a:moveTo>
                    <a:cubicBezTo>
                      <a:pt x="7" y="2"/>
                      <a:pt x="7" y="2"/>
                      <a:pt x="6" y="3"/>
                    </a:cubicBezTo>
                    <a:cubicBezTo>
                      <a:pt x="6" y="3"/>
                      <a:pt x="5" y="4"/>
                      <a:pt x="5" y="4"/>
                    </a:cubicBezTo>
                    <a:cubicBezTo>
                      <a:pt x="4" y="4"/>
                      <a:pt x="3" y="5"/>
                      <a:pt x="3" y="5"/>
                    </a:cubicBezTo>
                    <a:cubicBezTo>
                      <a:pt x="2" y="5"/>
                      <a:pt x="1" y="5"/>
                      <a:pt x="1" y="5"/>
                    </a:cubicBezTo>
                    <a:cubicBezTo>
                      <a:pt x="1" y="5"/>
                      <a:pt x="0" y="4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1" y="2"/>
                      <a:pt x="1" y="2"/>
                    </a:cubicBezTo>
                    <a:cubicBezTo>
                      <a:pt x="1" y="2"/>
                      <a:pt x="2" y="1"/>
                      <a:pt x="3" y="1"/>
                    </a:cubicBezTo>
                    <a:cubicBezTo>
                      <a:pt x="4" y="0"/>
                      <a:pt x="4" y="0"/>
                      <a:pt x="5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7" y="0"/>
                      <a:pt x="7" y="1"/>
                      <a:pt x="7" y="1"/>
                    </a:cubicBez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zihun7hao-wennuantongzhiti" panose="020F0502020204030204"/>
                  <a:cs typeface="+mn-cs"/>
                </a:endParaRPr>
              </a:p>
            </p:txBody>
          </p:sp>
          <p:sp>
            <p:nvSpPr>
              <p:cNvPr id="244" name="îŝḷîḑê">
                <a:extLst>
                  <a:ext uri="{FF2B5EF4-FFF2-40B4-BE49-F238E27FC236}">
                    <a16:creationId xmlns:a16="http://schemas.microsoft.com/office/drawing/2014/main" id="{73FC3C8C-2EC0-4A36-990F-370FAA3462E9}"/>
                  </a:ext>
                </a:extLst>
              </p:cNvPr>
              <p:cNvSpPr/>
              <p:nvPr/>
            </p:nvSpPr>
            <p:spPr bwMode="auto">
              <a:xfrm>
                <a:off x="15931368" y="-2522777"/>
                <a:ext cx="20638" cy="17463"/>
              </a:xfrm>
              <a:custGeom>
                <a:avLst/>
                <a:gdLst>
                  <a:gd name="T0" fmla="*/ 5 w 6"/>
                  <a:gd name="T1" fmla="*/ 2 h 5"/>
                  <a:gd name="T2" fmla="*/ 5 w 6"/>
                  <a:gd name="T3" fmla="*/ 3 h 5"/>
                  <a:gd name="T4" fmla="*/ 4 w 6"/>
                  <a:gd name="T5" fmla="*/ 4 h 5"/>
                  <a:gd name="T6" fmla="*/ 2 w 6"/>
                  <a:gd name="T7" fmla="*/ 5 h 5"/>
                  <a:gd name="T8" fmla="*/ 1 w 6"/>
                  <a:gd name="T9" fmla="*/ 4 h 5"/>
                  <a:gd name="T10" fmla="*/ 0 w 6"/>
                  <a:gd name="T11" fmla="*/ 3 h 5"/>
                  <a:gd name="T12" fmla="*/ 0 w 6"/>
                  <a:gd name="T13" fmla="*/ 2 h 5"/>
                  <a:gd name="T14" fmla="*/ 1 w 6"/>
                  <a:gd name="T15" fmla="*/ 2 h 5"/>
                  <a:gd name="T16" fmla="*/ 2 w 6"/>
                  <a:gd name="T17" fmla="*/ 1 h 5"/>
                  <a:gd name="T18" fmla="*/ 4 w 6"/>
                  <a:gd name="T19" fmla="*/ 0 h 5"/>
                  <a:gd name="T20" fmla="*/ 5 w 6"/>
                  <a:gd name="T21" fmla="*/ 0 h 5"/>
                  <a:gd name="T22" fmla="*/ 6 w 6"/>
                  <a:gd name="T23" fmla="*/ 2 h 5"/>
                  <a:gd name="T24" fmla="*/ 5 w 6"/>
                  <a:gd name="T25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" h="5">
                    <a:moveTo>
                      <a:pt x="5" y="2"/>
                    </a:move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4" y="4"/>
                      <a:pt x="4" y="4"/>
                    </a:cubicBezTo>
                    <a:cubicBezTo>
                      <a:pt x="3" y="4"/>
                      <a:pt x="3" y="5"/>
                      <a:pt x="2" y="5"/>
                    </a:cubicBezTo>
                    <a:cubicBezTo>
                      <a:pt x="2" y="5"/>
                      <a:pt x="1" y="4"/>
                      <a:pt x="1" y="4"/>
                    </a:cubicBezTo>
                    <a:cubicBezTo>
                      <a:pt x="1" y="4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3" y="1"/>
                      <a:pt x="3" y="0"/>
                      <a:pt x="4" y="0"/>
                    </a:cubicBezTo>
                    <a:cubicBezTo>
                      <a:pt x="4" y="0"/>
                      <a:pt x="5" y="0"/>
                      <a:pt x="5" y="0"/>
                    </a:cubicBezTo>
                    <a:cubicBezTo>
                      <a:pt x="5" y="1"/>
                      <a:pt x="6" y="1"/>
                      <a:pt x="6" y="2"/>
                    </a:cubicBez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zihun7hao-wennuantongzhiti" panose="020F0502020204030204"/>
                  <a:cs typeface="+mn-cs"/>
                </a:endParaRPr>
              </a:p>
            </p:txBody>
          </p:sp>
          <p:sp>
            <p:nvSpPr>
              <p:cNvPr id="245" name="ïšḻíḍê">
                <a:extLst>
                  <a:ext uri="{FF2B5EF4-FFF2-40B4-BE49-F238E27FC236}">
                    <a16:creationId xmlns:a16="http://schemas.microsoft.com/office/drawing/2014/main" id="{4E4E74D7-07EB-4266-A03A-A59FE268DA6A}"/>
                  </a:ext>
                </a:extLst>
              </p:cNvPr>
              <p:cNvSpPr/>
              <p:nvPr/>
            </p:nvSpPr>
            <p:spPr bwMode="auto">
              <a:xfrm>
                <a:off x="15952005" y="-2498964"/>
                <a:ext cx="23813" cy="17463"/>
              </a:xfrm>
              <a:custGeom>
                <a:avLst/>
                <a:gdLst>
                  <a:gd name="T0" fmla="*/ 7 w 7"/>
                  <a:gd name="T1" fmla="*/ 1 h 5"/>
                  <a:gd name="T2" fmla="*/ 7 w 7"/>
                  <a:gd name="T3" fmla="*/ 2 h 5"/>
                  <a:gd name="T4" fmla="*/ 7 w 7"/>
                  <a:gd name="T5" fmla="*/ 3 h 5"/>
                  <a:gd name="T6" fmla="*/ 4 w 7"/>
                  <a:gd name="T7" fmla="*/ 5 h 5"/>
                  <a:gd name="T8" fmla="*/ 2 w 7"/>
                  <a:gd name="T9" fmla="*/ 5 h 5"/>
                  <a:gd name="T10" fmla="*/ 0 w 7"/>
                  <a:gd name="T11" fmla="*/ 5 h 5"/>
                  <a:gd name="T12" fmla="*/ 0 w 7"/>
                  <a:gd name="T13" fmla="*/ 3 h 5"/>
                  <a:gd name="T14" fmla="*/ 0 w 7"/>
                  <a:gd name="T15" fmla="*/ 3 h 5"/>
                  <a:gd name="T16" fmla="*/ 0 w 7"/>
                  <a:gd name="T17" fmla="*/ 3 h 5"/>
                  <a:gd name="T18" fmla="*/ 3 w 7"/>
                  <a:gd name="T19" fmla="*/ 1 h 5"/>
                  <a:gd name="T20" fmla="*/ 4 w 7"/>
                  <a:gd name="T21" fmla="*/ 1 h 5"/>
                  <a:gd name="T22" fmla="*/ 5 w 7"/>
                  <a:gd name="T23" fmla="*/ 0 h 5"/>
                  <a:gd name="T24" fmla="*/ 7 w 7"/>
                  <a:gd name="T25" fmla="*/ 1 h 5"/>
                  <a:gd name="T26" fmla="*/ 7 w 7"/>
                  <a:gd name="T27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" h="5">
                    <a:moveTo>
                      <a:pt x="7" y="1"/>
                    </a:moveTo>
                    <a:cubicBezTo>
                      <a:pt x="7" y="2"/>
                      <a:pt x="7" y="2"/>
                      <a:pt x="7" y="2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6" y="3"/>
                      <a:pt x="5" y="4"/>
                      <a:pt x="4" y="5"/>
                    </a:cubicBezTo>
                    <a:cubicBezTo>
                      <a:pt x="4" y="5"/>
                      <a:pt x="2" y="5"/>
                      <a:pt x="2" y="5"/>
                    </a:cubicBezTo>
                    <a:cubicBezTo>
                      <a:pt x="1" y="5"/>
                      <a:pt x="0" y="5"/>
                      <a:pt x="0" y="5"/>
                    </a:cubicBezTo>
                    <a:cubicBezTo>
                      <a:pt x="0" y="5"/>
                      <a:pt x="0" y="4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2" y="2"/>
                      <a:pt x="3" y="1"/>
                    </a:cubicBezTo>
                    <a:cubicBezTo>
                      <a:pt x="3" y="1"/>
                      <a:pt x="4" y="1"/>
                      <a:pt x="4" y="1"/>
                    </a:cubicBezTo>
                    <a:cubicBezTo>
                      <a:pt x="5" y="1"/>
                      <a:pt x="5" y="0"/>
                      <a:pt x="5" y="0"/>
                    </a:cubicBezTo>
                    <a:cubicBezTo>
                      <a:pt x="6" y="0"/>
                      <a:pt x="6" y="0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zihun7hao-wennuantongzhiti" panose="020F0502020204030204"/>
                  <a:cs typeface="+mn-cs"/>
                </a:endParaRPr>
              </a:p>
            </p:txBody>
          </p:sp>
          <p:sp>
            <p:nvSpPr>
              <p:cNvPr id="246" name="ïṥḻíḓê">
                <a:extLst>
                  <a:ext uri="{FF2B5EF4-FFF2-40B4-BE49-F238E27FC236}">
                    <a16:creationId xmlns:a16="http://schemas.microsoft.com/office/drawing/2014/main" id="{C50B4FFF-FA53-4CCD-86B7-EDC48F7BFB11}"/>
                  </a:ext>
                </a:extLst>
              </p:cNvPr>
              <p:cNvSpPr/>
              <p:nvPr/>
            </p:nvSpPr>
            <p:spPr bwMode="auto">
              <a:xfrm>
                <a:off x="15972643" y="-2467214"/>
                <a:ext cx="23813" cy="15875"/>
              </a:xfrm>
              <a:custGeom>
                <a:avLst/>
                <a:gdLst>
                  <a:gd name="T0" fmla="*/ 7 w 7"/>
                  <a:gd name="T1" fmla="*/ 2 h 5"/>
                  <a:gd name="T2" fmla="*/ 7 w 7"/>
                  <a:gd name="T3" fmla="*/ 2 h 5"/>
                  <a:gd name="T4" fmla="*/ 7 w 7"/>
                  <a:gd name="T5" fmla="*/ 3 h 5"/>
                  <a:gd name="T6" fmla="*/ 5 w 7"/>
                  <a:gd name="T7" fmla="*/ 5 h 5"/>
                  <a:gd name="T8" fmla="*/ 2 w 7"/>
                  <a:gd name="T9" fmla="*/ 5 h 5"/>
                  <a:gd name="T10" fmla="*/ 1 w 7"/>
                  <a:gd name="T11" fmla="*/ 5 h 5"/>
                  <a:gd name="T12" fmla="*/ 0 w 7"/>
                  <a:gd name="T13" fmla="*/ 3 h 5"/>
                  <a:gd name="T14" fmla="*/ 1 w 7"/>
                  <a:gd name="T15" fmla="*/ 3 h 5"/>
                  <a:gd name="T16" fmla="*/ 1 w 7"/>
                  <a:gd name="T17" fmla="*/ 3 h 5"/>
                  <a:gd name="T18" fmla="*/ 2 w 7"/>
                  <a:gd name="T19" fmla="*/ 2 h 5"/>
                  <a:gd name="T20" fmla="*/ 3 w 7"/>
                  <a:gd name="T21" fmla="*/ 1 h 5"/>
                  <a:gd name="T22" fmla="*/ 4 w 7"/>
                  <a:gd name="T23" fmla="*/ 1 h 5"/>
                  <a:gd name="T24" fmla="*/ 5 w 7"/>
                  <a:gd name="T25" fmla="*/ 0 h 5"/>
                  <a:gd name="T26" fmla="*/ 7 w 7"/>
                  <a:gd name="T27" fmla="*/ 1 h 5"/>
                  <a:gd name="T28" fmla="*/ 7 w 7"/>
                  <a:gd name="T29" fmla="*/ 1 h 5"/>
                  <a:gd name="T30" fmla="*/ 7 w 7"/>
                  <a:gd name="T31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" h="5">
                    <a:moveTo>
                      <a:pt x="7" y="2"/>
                    </a:moveTo>
                    <a:cubicBezTo>
                      <a:pt x="7" y="2"/>
                      <a:pt x="7" y="2"/>
                      <a:pt x="7" y="2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6" y="3"/>
                      <a:pt x="6" y="4"/>
                      <a:pt x="5" y="5"/>
                    </a:cubicBezTo>
                    <a:cubicBezTo>
                      <a:pt x="4" y="5"/>
                      <a:pt x="3" y="5"/>
                      <a:pt x="2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5"/>
                      <a:pt x="0" y="4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2"/>
                      <a:pt x="2" y="2"/>
                    </a:cubicBezTo>
                    <a:cubicBezTo>
                      <a:pt x="2" y="2"/>
                      <a:pt x="3" y="2"/>
                      <a:pt x="3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5" y="1"/>
                      <a:pt x="5" y="0"/>
                      <a:pt x="5" y="0"/>
                    </a:cubicBezTo>
                    <a:cubicBezTo>
                      <a:pt x="6" y="0"/>
                      <a:pt x="7" y="0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zihun7hao-wennuantongzhiti" panose="020F0502020204030204"/>
                  <a:cs typeface="+mn-cs"/>
                </a:endParaRPr>
              </a:p>
            </p:txBody>
          </p:sp>
          <p:sp>
            <p:nvSpPr>
              <p:cNvPr id="247" name="î$ļîďè">
                <a:extLst>
                  <a:ext uri="{FF2B5EF4-FFF2-40B4-BE49-F238E27FC236}">
                    <a16:creationId xmlns:a16="http://schemas.microsoft.com/office/drawing/2014/main" id="{AC09B056-7130-4825-A885-3BA9759DAD7D}"/>
                  </a:ext>
                </a:extLst>
              </p:cNvPr>
              <p:cNvSpPr/>
              <p:nvPr/>
            </p:nvSpPr>
            <p:spPr bwMode="auto">
              <a:xfrm>
                <a:off x="15993280" y="-2433877"/>
                <a:ext cx="20638" cy="14288"/>
              </a:xfrm>
              <a:custGeom>
                <a:avLst/>
                <a:gdLst>
                  <a:gd name="T0" fmla="*/ 6 w 6"/>
                  <a:gd name="T1" fmla="*/ 2 h 4"/>
                  <a:gd name="T2" fmla="*/ 6 w 6"/>
                  <a:gd name="T3" fmla="*/ 3 h 4"/>
                  <a:gd name="T4" fmla="*/ 4 w 6"/>
                  <a:gd name="T5" fmla="*/ 4 h 4"/>
                  <a:gd name="T6" fmla="*/ 2 w 6"/>
                  <a:gd name="T7" fmla="*/ 4 h 4"/>
                  <a:gd name="T8" fmla="*/ 2 w 6"/>
                  <a:gd name="T9" fmla="*/ 4 h 4"/>
                  <a:gd name="T10" fmla="*/ 0 w 6"/>
                  <a:gd name="T11" fmla="*/ 3 h 4"/>
                  <a:gd name="T12" fmla="*/ 0 w 6"/>
                  <a:gd name="T13" fmla="*/ 2 h 4"/>
                  <a:gd name="T14" fmla="*/ 1 w 6"/>
                  <a:gd name="T15" fmla="*/ 2 h 4"/>
                  <a:gd name="T16" fmla="*/ 2 w 6"/>
                  <a:gd name="T17" fmla="*/ 1 h 4"/>
                  <a:gd name="T18" fmla="*/ 4 w 6"/>
                  <a:gd name="T19" fmla="*/ 0 h 4"/>
                  <a:gd name="T20" fmla="*/ 5 w 6"/>
                  <a:gd name="T21" fmla="*/ 0 h 4"/>
                  <a:gd name="T22" fmla="*/ 6 w 6"/>
                  <a:gd name="T23" fmla="*/ 1 h 4"/>
                  <a:gd name="T24" fmla="*/ 6 w 6"/>
                  <a:gd name="T2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" h="4">
                    <a:moveTo>
                      <a:pt x="6" y="2"/>
                    </a:moveTo>
                    <a:cubicBezTo>
                      <a:pt x="6" y="2"/>
                      <a:pt x="6" y="2"/>
                      <a:pt x="6" y="3"/>
                    </a:cubicBezTo>
                    <a:cubicBezTo>
                      <a:pt x="5" y="3"/>
                      <a:pt x="5" y="3"/>
                      <a:pt x="4" y="4"/>
                    </a:cubicBezTo>
                    <a:cubicBezTo>
                      <a:pt x="4" y="4"/>
                      <a:pt x="3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0" y="4"/>
                      <a:pt x="0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0"/>
                      <a:pt x="6" y="1"/>
                      <a:pt x="6" y="1"/>
                    </a:cubicBez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zihun7hao-wennuantongzhiti" panose="020F0502020204030204"/>
                  <a:cs typeface="+mn-cs"/>
                </a:endParaRPr>
              </a:p>
            </p:txBody>
          </p:sp>
          <p:sp>
            <p:nvSpPr>
              <p:cNvPr id="248" name="îṣḻïdè">
                <a:extLst>
                  <a:ext uri="{FF2B5EF4-FFF2-40B4-BE49-F238E27FC236}">
                    <a16:creationId xmlns:a16="http://schemas.microsoft.com/office/drawing/2014/main" id="{8C31BF2A-7397-4545-BB04-942E8F9E3AF1}"/>
                  </a:ext>
                </a:extLst>
              </p:cNvPr>
              <p:cNvSpPr/>
              <p:nvPr/>
            </p:nvSpPr>
            <p:spPr bwMode="auto">
              <a:xfrm>
                <a:off x="16031380" y="-2176702"/>
                <a:ext cx="38100" cy="65088"/>
              </a:xfrm>
              <a:custGeom>
                <a:avLst/>
                <a:gdLst>
                  <a:gd name="T0" fmla="*/ 4 w 11"/>
                  <a:gd name="T1" fmla="*/ 0 h 19"/>
                  <a:gd name="T2" fmla="*/ 5 w 11"/>
                  <a:gd name="T3" fmla="*/ 1 h 19"/>
                  <a:gd name="T4" fmla="*/ 8 w 11"/>
                  <a:gd name="T5" fmla="*/ 2 h 19"/>
                  <a:gd name="T6" fmla="*/ 10 w 11"/>
                  <a:gd name="T7" fmla="*/ 6 h 19"/>
                  <a:gd name="T8" fmla="*/ 11 w 11"/>
                  <a:gd name="T9" fmla="*/ 11 h 19"/>
                  <a:gd name="T10" fmla="*/ 10 w 11"/>
                  <a:gd name="T11" fmla="*/ 14 h 19"/>
                  <a:gd name="T12" fmla="*/ 9 w 11"/>
                  <a:gd name="T13" fmla="*/ 16 h 19"/>
                  <a:gd name="T14" fmla="*/ 5 w 11"/>
                  <a:gd name="T15" fmla="*/ 18 h 19"/>
                  <a:gd name="T16" fmla="*/ 2 w 11"/>
                  <a:gd name="T17" fmla="*/ 19 h 19"/>
                  <a:gd name="T18" fmla="*/ 1 w 11"/>
                  <a:gd name="T19" fmla="*/ 19 h 19"/>
                  <a:gd name="T20" fmla="*/ 1 w 11"/>
                  <a:gd name="T21" fmla="*/ 19 h 19"/>
                  <a:gd name="T22" fmla="*/ 0 w 11"/>
                  <a:gd name="T23" fmla="*/ 18 h 19"/>
                  <a:gd name="T24" fmla="*/ 1 w 11"/>
                  <a:gd name="T25" fmla="*/ 17 h 19"/>
                  <a:gd name="T26" fmla="*/ 4 w 11"/>
                  <a:gd name="T27" fmla="*/ 16 h 19"/>
                  <a:gd name="T28" fmla="*/ 6 w 11"/>
                  <a:gd name="T29" fmla="*/ 13 h 19"/>
                  <a:gd name="T30" fmla="*/ 7 w 11"/>
                  <a:gd name="T31" fmla="*/ 12 h 19"/>
                  <a:gd name="T32" fmla="*/ 7 w 11"/>
                  <a:gd name="T33" fmla="*/ 10 h 19"/>
                  <a:gd name="T34" fmla="*/ 6 w 11"/>
                  <a:gd name="T35" fmla="*/ 4 h 19"/>
                  <a:gd name="T36" fmla="*/ 4 w 11"/>
                  <a:gd name="T37" fmla="*/ 3 h 19"/>
                  <a:gd name="T38" fmla="*/ 3 w 11"/>
                  <a:gd name="T39" fmla="*/ 2 h 19"/>
                  <a:gd name="T40" fmla="*/ 3 w 11"/>
                  <a:gd name="T41" fmla="*/ 1 h 19"/>
                  <a:gd name="T42" fmla="*/ 4 w 11"/>
                  <a:gd name="T4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1" h="19">
                    <a:moveTo>
                      <a:pt x="4" y="0"/>
                    </a:moveTo>
                    <a:cubicBezTo>
                      <a:pt x="4" y="0"/>
                      <a:pt x="4" y="0"/>
                      <a:pt x="5" y="1"/>
                    </a:cubicBezTo>
                    <a:cubicBezTo>
                      <a:pt x="6" y="1"/>
                      <a:pt x="7" y="1"/>
                      <a:pt x="8" y="2"/>
                    </a:cubicBezTo>
                    <a:cubicBezTo>
                      <a:pt x="9" y="3"/>
                      <a:pt x="10" y="4"/>
                      <a:pt x="10" y="6"/>
                    </a:cubicBezTo>
                    <a:cubicBezTo>
                      <a:pt x="11" y="7"/>
                      <a:pt x="11" y="9"/>
                      <a:pt x="11" y="11"/>
                    </a:cubicBezTo>
                    <a:cubicBezTo>
                      <a:pt x="11" y="12"/>
                      <a:pt x="10" y="13"/>
                      <a:pt x="10" y="14"/>
                    </a:cubicBezTo>
                    <a:cubicBezTo>
                      <a:pt x="10" y="14"/>
                      <a:pt x="9" y="15"/>
                      <a:pt x="9" y="16"/>
                    </a:cubicBezTo>
                    <a:cubicBezTo>
                      <a:pt x="8" y="17"/>
                      <a:pt x="6" y="18"/>
                      <a:pt x="5" y="18"/>
                    </a:cubicBezTo>
                    <a:cubicBezTo>
                      <a:pt x="4" y="19"/>
                      <a:pt x="3" y="19"/>
                      <a:pt x="2" y="19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0" y="19"/>
                      <a:pt x="0" y="18"/>
                      <a:pt x="0" y="18"/>
                    </a:cubicBezTo>
                    <a:cubicBezTo>
                      <a:pt x="0" y="17"/>
                      <a:pt x="0" y="17"/>
                      <a:pt x="1" y="17"/>
                    </a:cubicBezTo>
                    <a:cubicBezTo>
                      <a:pt x="1" y="17"/>
                      <a:pt x="2" y="17"/>
                      <a:pt x="4" y="16"/>
                    </a:cubicBezTo>
                    <a:cubicBezTo>
                      <a:pt x="4" y="15"/>
                      <a:pt x="5" y="14"/>
                      <a:pt x="6" y="13"/>
                    </a:cubicBezTo>
                    <a:cubicBezTo>
                      <a:pt x="6" y="13"/>
                      <a:pt x="6" y="13"/>
                      <a:pt x="7" y="12"/>
                    </a:cubicBezTo>
                    <a:cubicBezTo>
                      <a:pt x="7" y="11"/>
                      <a:pt x="7" y="11"/>
                      <a:pt x="7" y="10"/>
                    </a:cubicBezTo>
                    <a:cubicBezTo>
                      <a:pt x="8" y="8"/>
                      <a:pt x="7" y="6"/>
                      <a:pt x="6" y="4"/>
                    </a:cubicBezTo>
                    <a:cubicBezTo>
                      <a:pt x="5" y="4"/>
                      <a:pt x="4" y="3"/>
                      <a:pt x="4" y="3"/>
                    </a:cubicBezTo>
                    <a:cubicBezTo>
                      <a:pt x="4" y="3"/>
                      <a:pt x="3" y="2"/>
                      <a:pt x="3" y="2"/>
                    </a:cubicBezTo>
                    <a:cubicBezTo>
                      <a:pt x="3" y="2"/>
                      <a:pt x="3" y="1"/>
                      <a:pt x="3" y="1"/>
                    </a:cubicBezTo>
                    <a:cubicBezTo>
                      <a:pt x="3" y="1"/>
                      <a:pt x="3" y="0"/>
                      <a:pt x="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zihun7hao-wennuantongzhiti" panose="020F0502020204030204"/>
                  <a:cs typeface="+mn-cs"/>
                </a:endParaRPr>
              </a:p>
            </p:txBody>
          </p:sp>
          <p:sp>
            <p:nvSpPr>
              <p:cNvPr id="249" name="îṥḻíďè">
                <a:extLst>
                  <a:ext uri="{FF2B5EF4-FFF2-40B4-BE49-F238E27FC236}">
                    <a16:creationId xmlns:a16="http://schemas.microsoft.com/office/drawing/2014/main" id="{5EA9B608-62F9-452C-B45E-863E3FF933A7}"/>
                  </a:ext>
                </a:extLst>
              </p:cNvPr>
              <p:cNvSpPr/>
              <p:nvPr/>
            </p:nvSpPr>
            <p:spPr bwMode="auto">
              <a:xfrm>
                <a:off x="15767855" y="-2121139"/>
                <a:ext cx="49213" cy="76200"/>
              </a:xfrm>
              <a:custGeom>
                <a:avLst/>
                <a:gdLst>
                  <a:gd name="T0" fmla="*/ 6 w 14"/>
                  <a:gd name="T1" fmla="*/ 0 h 22"/>
                  <a:gd name="T2" fmla="*/ 7 w 14"/>
                  <a:gd name="T3" fmla="*/ 1 h 22"/>
                  <a:gd name="T4" fmla="*/ 10 w 14"/>
                  <a:gd name="T5" fmla="*/ 3 h 22"/>
                  <a:gd name="T6" fmla="*/ 13 w 14"/>
                  <a:gd name="T7" fmla="*/ 7 h 22"/>
                  <a:gd name="T8" fmla="*/ 14 w 14"/>
                  <a:gd name="T9" fmla="*/ 10 h 22"/>
                  <a:gd name="T10" fmla="*/ 14 w 14"/>
                  <a:gd name="T11" fmla="*/ 13 h 22"/>
                  <a:gd name="T12" fmla="*/ 12 w 14"/>
                  <a:gd name="T13" fmla="*/ 16 h 22"/>
                  <a:gd name="T14" fmla="*/ 11 w 14"/>
                  <a:gd name="T15" fmla="*/ 19 h 22"/>
                  <a:gd name="T16" fmla="*/ 6 w 14"/>
                  <a:gd name="T17" fmla="*/ 21 h 22"/>
                  <a:gd name="T18" fmla="*/ 3 w 14"/>
                  <a:gd name="T19" fmla="*/ 22 h 22"/>
                  <a:gd name="T20" fmla="*/ 1 w 14"/>
                  <a:gd name="T21" fmla="*/ 22 h 22"/>
                  <a:gd name="T22" fmla="*/ 0 w 14"/>
                  <a:gd name="T23" fmla="*/ 20 h 22"/>
                  <a:gd name="T24" fmla="*/ 1 w 14"/>
                  <a:gd name="T25" fmla="*/ 20 h 22"/>
                  <a:gd name="T26" fmla="*/ 2 w 14"/>
                  <a:gd name="T27" fmla="*/ 19 h 22"/>
                  <a:gd name="T28" fmla="*/ 5 w 14"/>
                  <a:gd name="T29" fmla="*/ 19 h 22"/>
                  <a:gd name="T30" fmla="*/ 8 w 14"/>
                  <a:gd name="T31" fmla="*/ 16 h 22"/>
                  <a:gd name="T32" fmla="*/ 9 w 14"/>
                  <a:gd name="T33" fmla="*/ 14 h 22"/>
                  <a:gd name="T34" fmla="*/ 10 w 14"/>
                  <a:gd name="T35" fmla="*/ 12 h 22"/>
                  <a:gd name="T36" fmla="*/ 10 w 14"/>
                  <a:gd name="T37" fmla="*/ 10 h 22"/>
                  <a:gd name="T38" fmla="*/ 10 w 14"/>
                  <a:gd name="T39" fmla="*/ 8 h 22"/>
                  <a:gd name="T40" fmla="*/ 8 w 14"/>
                  <a:gd name="T41" fmla="*/ 5 h 22"/>
                  <a:gd name="T42" fmla="*/ 6 w 14"/>
                  <a:gd name="T43" fmla="*/ 3 h 22"/>
                  <a:gd name="T44" fmla="*/ 5 w 14"/>
                  <a:gd name="T45" fmla="*/ 2 h 22"/>
                  <a:gd name="T46" fmla="*/ 5 w 14"/>
                  <a:gd name="T47" fmla="*/ 1 h 22"/>
                  <a:gd name="T48" fmla="*/ 6 w 14"/>
                  <a:gd name="T4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4" h="22">
                    <a:moveTo>
                      <a:pt x="6" y="0"/>
                    </a:moveTo>
                    <a:cubicBezTo>
                      <a:pt x="6" y="0"/>
                      <a:pt x="7" y="0"/>
                      <a:pt x="7" y="1"/>
                    </a:cubicBezTo>
                    <a:cubicBezTo>
                      <a:pt x="8" y="1"/>
                      <a:pt x="9" y="2"/>
                      <a:pt x="10" y="3"/>
                    </a:cubicBezTo>
                    <a:cubicBezTo>
                      <a:pt x="12" y="4"/>
                      <a:pt x="13" y="5"/>
                      <a:pt x="13" y="7"/>
                    </a:cubicBezTo>
                    <a:cubicBezTo>
                      <a:pt x="14" y="8"/>
                      <a:pt x="14" y="9"/>
                      <a:pt x="14" y="10"/>
                    </a:cubicBezTo>
                    <a:cubicBezTo>
                      <a:pt x="14" y="11"/>
                      <a:pt x="14" y="12"/>
                      <a:pt x="14" y="13"/>
                    </a:cubicBezTo>
                    <a:cubicBezTo>
                      <a:pt x="13" y="14"/>
                      <a:pt x="13" y="15"/>
                      <a:pt x="12" y="16"/>
                    </a:cubicBezTo>
                    <a:cubicBezTo>
                      <a:pt x="12" y="17"/>
                      <a:pt x="11" y="18"/>
                      <a:pt x="11" y="19"/>
                    </a:cubicBezTo>
                    <a:cubicBezTo>
                      <a:pt x="9" y="20"/>
                      <a:pt x="8" y="21"/>
                      <a:pt x="6" y="21"/>
                    </a:cubicBezTo>
                    <a:cubicBezTo>
                      <a:pt x="5" y="22"/>
                      <a:pt x="3" y="22"/>
                      <a:pt x="3" y="22"/>
                    </a:cubicBezTo>
                    <a:cubicBezTo>
                      <a:pt x="2" y="22"/>
                      <a:pt x="1" y="22"/>
                      <a:pt x="1" y="22"/>
                    </a:cubicBezTo>
                    <a:cubicBezTo>
                      <a:pt x="1" y="22"/>
                      <a:pt x="0" y="21"/>
                      <a:pt x="0" y="20"/>
                    </a:cubicBezTo>
                    <a:cubicBezTo>
                      <a:pt x="0" y="20"/>
                      <a:pt x="1" y="20"/>
                      <a:pt x="1" y="20"/>
                    </a:cubicBezTo>
                    <a:cubicBezTo>
                      <a:pt x="1" y="20"/>
                      <a:pt x="2" y="20"/>
                      <a:pt x="2" y="19"/>
                    </a:cubicBezTo>
                    <a:cubicBezTo>
                      <a:pt x="3" y="19"/>
                      <a:pt x="4" y="19"/>
                      <a:pt x="5" y="19"/>
                    </a:cubicBezTo>
                    <a:cubicBezTo>
                      <a:pt x="6" y="18"/>
                      <a:pt x="7" y="17"/>
                      <a:pt x="8" y="16"/>
                    </a:cubicBezTo>
                    <a:cubicBezTo>
                      <a:pt x="9" y="16"/>
                      <a:pt x="9" y="15"/>
                      <a:pt x="9" y="14"/>
                    </a:cubicBezTo>
                    <a:cubicBezTo>
                      <a:pt x="10" y="14"/>
                      <a:pt x="10" y="13"/>
                      <a:pt x="10" y="12"/>
                    </a:cubicBezTo>
                    <a:cubicBezTo>
                      <a:pt x="10" y="12"/>
                      <a:pt x="10" y="11"/>
                      <a:pt x="10" y="10"/>
                    </a:cubicBezTo>
                    <a:cubicBezTo>
                      <a:pt x="10" y="10"/>
                      <a:pt x="10" y="9"/>
                      <a:pt x="10" y="8"/>
                    </a:cubicBezTo>
                    <a:cubicBezTo>
                      <a:pt x="10" y="7"/>
                      <a:pt x="9" y="6"/>
                      <a:pt x="8" y="5"/>
                    </a:cubicBezTo>
                    <a:cubicBezTo>
                      <a:pt x="8" y="4"/>
                      <a:pt x="7" y="3"/>
                      <a:pt x="6" y="3"/>
                    </a:cubicBezTo>
                    <a:cubicBezTo>
                      <a:pt x="6" y="2"/>
                      <a:pt x="5" y="2"/>
                      <a:pt x="5" y="2"/>
                    </a:cubicBezTo>
                    <a:cubicBezTo>
                      <a:pt x="5" y="2"/>
                      <a:pt x="5" y="1"/>
                      <a:pt x="5" y="1"/>
                    </a:cubicBezTo>
                    <a:cubicBezTo>
                      <a:pt x="5" y="0"/>
                      <a:pt x="6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zihun7hao-wennuantongzhiti" panose="020F0502020204030204"/>
                  <a:cs typeface="+mn-cs"/>
                </a:endParaRPr>
              </a:p>
            </p:txBody>
          </p:sp>
          <p:sp>
            <p:nvSpPr>
              <p:cNvPr id="250" name="íṩ1îďê">
                <a:extLst>
                  <a:ext uri="{FF2B5EF4-FFF2-40B4-BE49-F238E27FC236}">
                    <a16:creationId xmlns:a16="http://schemas.microsoft.com/office/drawing/2014/main" id="{35DADBDD-E8DB-45C6-ACDA-1DBFDF60CFB4}"/>
                  </a:ext>
                </a:extLst>
              </p:cNvPr>
              <p:cNvSpPr/>
              <p:nvPr/>
            </p:nvSpPr>
            <p:spPr bwMode="auto">
              <a:xfrm>
                <a:off x="15504330" y="-2059227"/>
                <a:ext cx="49213" cy="69850"/>
              </a:xfrm>
              <a:custGeom>
                <a:avLst/>
                <a:gdLst>
                  <a:gd name="T0" fmla="*/ 9 w 14"/>
                  <a:gd name="T1" fmla="*/ 0 h 20"/>
                  <a:gd name="T2" fmla="*/ 10 w 14"/>
                  <a:gd name="T3" fmla="*/ 1 h 20"/>
                  <a:gd name="T4" fmla="*/ 12 w 14"/>
                  <a:gd name="T5" fmla="*/ 4 h 20"/>
                  <a:gd name="T6" fmla="*/ 14 w 14"/>
                  <a:gd name="T7" fmla="*/ 8 h 20"/>
                  <a:gd name="T8" fmla="*/ 13 w 14"/>
                  <a:gd name="T9" fmla="*/ 11 h 20"/>
                  <a:gd name="T10" fmla="*/ 13 w 14"/>
                  <a:gd name="T11" fmla="*/ 14 h 20"/>
                  <a:gd name="T12" fmla="*/ 11 w 14"/>
                  <a:gd name="T13" fmla="*/ 16 h 20"/>
                  <a:gd name="T14" fmla="*/ 9 w 14"/>
                  <a:gd name="T15" fmla="*/ 18 h 20"/>
                  <a:gd name="T16" fmla="*/ 5 w 14"/>
                  <a:gd name="T17" fmla="*/ 20 h 20"/>
                  <a:gd name="T18" fmla="*/ 2 w 14"/>
                  <a:gd name="T19" fmla="*/ 20 h 20"/>
                  <a:gd name="T20" fmla="*/ 1 w 14"/>
                  <a:gd name="T21" fmla="*/ 20 h 20"/>
                  <a:gd name="T22" fmla="*/ 1 w 14"/>
                  <a:gd name="T23" fmla="*/ 20 h 20"/>
                  <a:gd name="T24" fmla="*/ 0 w 14"/>
                  <a:gd name="T25" fmla="*/ 19 h 20"/>
                  <a:gd name="T26" fmla="*/ 1 w 14"/>
                  <a:gd name="T27" fmla="*/ 18 h 20"/>
                  <a:gd name="T28" fmla="*/ 4 w 14"/>
                  <a:gd name="T29" fmla="*/ 17 h 20"/>
                  <a:gd name="T30" fmla="*/ 7 w 14"/>
                  <a:gd name="T31" fmla="*/ 15 h 20"/>
                  <a:gd name="T32" fmla="*/ 8 w 14"/>
                  <a:gd name="T33" fmla="*/ 14 h 20"/>
                  <a:gd name="T34" fmla="*/ 9 w 14"/>
                  <a:gd name="T35" fmla="*/ 12 h 20"/>
                  <a:gd name="T36" fmla="*/ 10 w 14"/>
                  <a:gd name="T37" fmla="*/ 10 h 20"/>
                  <a:gd name="T38" fmla="*/ 10 w 14"/>
                  <a:gd name="T39" fmla="*/ 8 h 20"/>
                  <a:gd name="T40" fmla="*/ 9 w 14"/>
                  <a:gd name="T41" fmla="*/ 5 h 20"/>
                  <a:gd name="T42" fmla="*/ 8 w 14"/>
                  <a:gd name="T43" fmla="*/ 3 h 20"/>
                  <a:gd name="T44" fmla="*/ 8 w 14"/>
                  <a:gd name="T45" fmla="*/ 2 h 20"/>
                  <a:gd name="T46" fmla="*/ 8 w 14"/>
                  <a:gd name="T47" fmla="*/ 0 h 20"/>
                  <a:gd name="T48" fmla="*/ 9 w 14"/>
                  <a:gd name="T4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4" h="20">
                    <a:moveTo>
                      <a:pt x="9" y="0"/>
                    </a:moveTo>
                    <a:cubicBezTo>
                      <a:pt x="9" y="0"/>
                      <a:pt x="10" y="1"/>
                      <a:pt x="10" y="1"/>
                    </a:cubicBezTo>
                    <a:cubicBezTo>
                      <a:pt x="11" y="2"/>
                      <a:pt x="12" y="3"/>
                      <a:pt x="12" y="4"/>
                    </a:cubicBezTo>
                    <a:cubicBezTo>
                      <a:pt x="13" y="5"/>
                      <a:pt x="13" y="6"/>
                      <a:pt x="14" y="8"/>
                    </a:cubicBezTo>
                    <a:cubicBezTo>
                      <a:pt x="14" y="9"/>
                      <a:pt x="14" y="10"/>
                      <a:pt x="13" y="11"/>
                    </a:cubicBezTo>
                    <a:cubicBezTo>
                      <a:pt x="13" y="12"/>
                      <a:pt x="13" y="13"/>
                      <a:pt x="13" y="14"/>
                    </a:cubicBezTo>
                    <a:cubicBezTo>
                      <a:pt x="12" y="14"/>
                      <a:pt x="12" y="15"/>
                      <a:pt x="11" y="16"/>
                    </a:cubicBezTo>
                    <a:cubicBezTo>
                      <a:pt x="11" y="17"/>
                      <a:pt x="10" y="17"/>
                      <a:pt x="9" y="18"/>
                    </a:cubicBezTo>
                    <a:cubicBezTo>
                      <a:pt x="8" y="19"/>
                      <a:pt x="7" y="20"/>
                      <a:pt x="5" y="20"/>
                    </a:cubicBezTo>
                    <a:cubicBezTo>
                      <a:pt x="4" y="20"/>
                      <a:pt x="3" y="20"/>
                      <a:pt x="2" y="20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0" y="20"/>
                      <a:pt x="0" y="19"/>
                      <a:pt x="0" y="19"/>
                    </a:cubicBezTo>
                    <a:cubicBezTo>
                      <a:pt x="0" y="18"/>
                      <a:pt x="1" y="18"/>
                      <a:pt x="1" y="18"/>
                    </a:cubicBezTo>
                    <a:cubicBezTo>
                      <a:pt x="1" y="18"/>
                      <a:pt x="2" y="18"/>
                      <a:pt x="4" y="17"/>
                    </a:cubicBezTo>
                    <a:cubicBezTo>
                      <a:pt x="5" y="17"/>
                      <a:pt x="6" y="16"/>
                      <a:pt x="7" y="15"/>
                    </a:cubicBezTo>
                    <a:cubicBezTo>
                      <a:pt x="8" y="15"/>
                      <a:pt x="8" y="14"/>
                      <a:pt x="8" y="14"/>
                    </a:cubicBezTo>
                    <a:cubicBezTo>
                      <a:pt x="9" y="13"/>
                      <a:pt x="9" y="13"/>
                      <a:pt x="9" y="12"/>
                    </a:cubicBezTo>
                    <a:cubicBezTo>
                      <a:pt x="10" y="12"/>
                      <a:pt x="10" y="11"/>
                      <a:pt x="10" y="10"/>
                    </a:cubicBezTo>
                    <a:cubicBezTo>
                      <a:pt x="10" y="10"/>
                      <a:pt x="10" y="9"/>
                      <a:pt x="10" y="8"/>
                    </a:cubicBezTo>
                    <a:cubicBezTo>
                      <a:pt x="10" y="7"/>
                      <a:pt x="10" y="6"/>
                      <a:pt x="9" y="5"/>
                    </a:cubicBezTo>
                    <a:cubicBezTo>
                      <a:pt x="9" y="4"/>
                      <a:pt x="9" y="3"/>
                      <a:pt x="8" y="3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7" y="1"/>
                      <a:pt x="8" y="1"/>
                      <a:pt x="8" y="0"/>
                    </a:cubicBezTo>
                    <a:cubicBezTo>
                      <a:pt x="8" y="0"/>
                      <a:pt x="9" y="0"/>
                      <a:pt x="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zihun7hao-wennuantongzhiti" panose="020F0502020204030204"/>
                  <a:cs typeface="+mn-cs"/>
                </a:endParaRPr>
              </a:p>
            </p:txBody>
          </p:sp>
          <p:sp>
            <p:nvSpPr>
              <p:cNvPr id="251" name="ï$1iďè">
                <a:extLst>
                  <a:ext uri="{FF2B5EF4-FFF2-40B4-BE49-F238E27FC236}">
                    <a16:creationId xmlns:a16="http://schemas.microsoft.com/office/drawing/2014/main" id="{8DC4DB90-6A61-4BD8-A2FF-279B2D2BA55C}"/>
                  </a:ext>
                </a:extLst>
              </p:cNvPr>
              <p:cNvSpPr/>
              <p:nvPr/>
            </p:nvSpPr>
            <p:spPr bwMode="auto">
              <a:xfrm>
                <a:off x="16326655" y="-2291002"/>
                <a:ext cx="41275" cy="14288"/>
              </a:xfrm>
              <a:custGeom>
                <a:avLst/>
                <a:gdLst>
                  <a:gd name="T0" fmla="*/ 1 w 12"/>
                  <a:gd name="T1" fmla="*/ 0 h 4"/>
                  <a:gd name="T2" fmla="*/ 3 w 12"/>
                  <a:gd name="T3" fmla="*/ 0 h 4"/>
                  <a:gd name="T4" fmla="*/ 7 w 12"/>
                  <a:gd name="T5" fmla="*/ 0 h 4"/>
                  <a:gd name="T6" fmla="*/ 10 w 12"/>
                  <a:gd name="T7" fmla="*/ 0 h 4"/>
                  <a:gd name="T8" fmla="*/ 11 w 12"/>
                  <a:gd name="T9" fmla="*/ 1 h 4"/>
                  <a:gd name="T10" fmla="*/ 12 w 12"/>
                  <a:gd name="T11" fmla="*/ 3 h 4"/>
                  <a:gd name="T12" fmla="*/ 11 w 12"/>
                  <a:gd name="T13" fmla="*/ 3 h 4"/>
                  <a:gd name="T14" fmla="*/ 10 w 12"/>
                  <a:gd name="T15" fmla="*/ 3 h 4"/>
                  <a:gd name="T16" fmla="*/ 6 w 12"/>
                  <a:gd name="T17" fmla="*/ 3 h 4"/>
                  <a:gd name="T18" fmla="*/ 3 w 12"/>
                  <a:gd name="T19" fmla="*/ 3 h 4"/>
                  <a:gd name="T20" fmla="*/ 1 w 12"/>
                  <a:gd name="T21" fmla="*/ 2 h 4"/>
                  <a:gd name="T22" fmla="*/ 1 w 12"/>
                  <a:gd name="T23" fmla="*/ 1 h 4"/>
                  <a:gd name="T24" fmla="*/ 1 w 12"/>
                  <a:gd name="T2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" h="4">
                    <a:moveTo>
                      <a:pt x="1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4" y="0"/>
                      <a:pt x="5" y="0"/>
                      <a:pt x="7" y="0"/>
                    </a:cubicBezTo>
                    <a:cubicBezTo>
                      <a:pt x="8" y="0"/>
                      <a:pt x="9" y="0"/>
                      <a:pt x="10" y="0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2" y="1"/>
                      <a:pt x="12" y="2"/>
                      <a:pt x="12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11" y="3"/>
                      <a:pt x="10" y="3"/>
                    </a:cubicBezTo>
                    <a:cubicBezTo>
                      <a:pt x="9" y="4"/>
                      <a:pt x="7" y="3"/>
                      <a:pt x="6" y="3"/>
                    </a:cubicBezTo>
                    <a:cubicBezTo>
                      <a:pt x="5" y="3"/>
                      <a:pt x="4" y="3"/>
                      <a:pt x="3" y="3"/>
                    </a:cubicBezTo>
                    <a:cubicBezTo>
                      <a:pt x="2" y="2"/>
                      <a:pt x="1" y="2"/>
                      <a:pt x="1" y="2"/>
                    </a:cubicBezTo>
                    <a:cubicBezTo>
                      <a:pt x="1" y="2"/>
                      <a:pt x="0" y="1"/>
                      <a:pt x="1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zihun7hao-wennuantongzhiti" panose="020F0502020204030204"/>
                  <a:cs typeface="+mn-cs"/>
                </a:endParaRPr>
              </a:p>
            </p:txBody>
          </p:sp>
          <p:sp>
            <p:nvSpPr>
              <p:cNvPr id="252" name="ïŝļiďé">
                <a:extLst>
                  <a:ext uri="{FF2B5EF4-FFF2-40B4-BE49-F238E27FC236}">
                    <a16:creationId xmlns:a16="http://schemas.microsoft.com/office/drawing/2014/main" id="{687B98FD-80B3-457D-BD20-F1EA7EB803BE}"/>
                  </a:ext>
                </a:extLst>
              </p:cNvPr>
              <p:cNvSpPr/>
              <p:nvPr/>
            </p:nvSpPr>
            <p:spPr bwMode="auto">
              <a:xfrm>
                <a:off x="16329830" y="-2273539"/>
                <a:ext cx="41275" cy="12700"/>
              </a:xfrm>
              <a:custGeom>
                <a:avLst/>
                <a:gdLst>
                  <a:gd name="T0" fmla="*/ 1 w 12"/>
                  <a:gd name="T1" fmla="*/ 0 h 4"/>
                  <a:gd name="T2" fmla="*/ 3 w 12"/>
                  <a:gd name="T3" fmla="*/ 0 h 4"/>
                  <a:gd name="T4" fmla="*/ 7 w 12"/>
                  <a:gd name="T5" fmla="*/ 0 h 4"/>
                  <a:gd name="T6" fmla="*/ 10 w 12"/>
                  <a:gd name="T7" fmla="*/ 1 h 4"/>
                  <a:gd name="T8" fmla="*/ 11 w 12"/>
                  <a:gd name="T9" fmla="*/ 1 h 4"/>
                  <a:gd name="T10" fmla="*/ 12 w 12"/>
                  <a:gd name="T11" fmla="*/ 3 h 4"/>
                  <a:gd name="T12" fmla="*/ 11 w 12"/>
                  <a:gd name="T13" fmla="*/ 4 h 4"/>
                  <a:gd name="T14" fmla="*/ 10 w 12"/>
                  <a:gd name="T15" fmla="*/ 4 h 4"/>
                  <a:gd name="T16" fmla="*/ 6 w 12"/>
                  <a:gd name="T17" fmla="*/ 4 h 4"/>
                  <a:gd name="T18" fmla="*/ 3 w 12"/>
                  <a:gd name="T19" fmla="*/ 3 h 4"/>
                  <a:gd name="T20" fmla="*/ 1 w 12"/>
                  <a:gd name="T21" fmla="*/ 3 h 4"/>
                  <a:gd name="T22" fmla="*/ 1 w 12"/>
                  <a:gd name="T23" fmla="*/ 1 h 4"/>
                  <a:gd name="T24" fmla="*/ 1 w 12"/>
                  <a:gd name="T2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" h="4">
                    <a:moveTo>
                      <a:pt x="1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4" y="0"/>
                      <a:pt x="5" y="0"/>
                      <a:pt x="7" y="0"/>
                    </a:cubicBezTo>
                    <a:cubicBezTo>
                      <a:pt x="8" y="0"/>
                      <a:pt x="9" y="1"/>
                      <a:pt x="10" y="1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2" y="2"/>
                      <a:pt x="12" y="2"/>
                      <a:pt x="12" y="3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1" y="4"/>
                      <a:pt x="11" y="4"/>
                      <a:pt x="10" y="4"/>
                    </a:cubicBezTo>
                    <a:cubicBezTo>
                      <a:pt x="9" y="4"/>
                      <a:pt x="7" y="4"/>
                      <a:pt x="6" y="4"/>
                    </a:cubicBezTo>
                    <a:cubicBezTo>
                      <a:pt x="5" y="4"/>
                      <a:pt x="4" y="4"/>
                      <a:pt x="3" y="3"/>
                    </a:cubicBezTo>
                    <a:cubicBezTo>
                      <a:pt x="2" y="3"/>
                      <a:pt x="1" y="3"/>
                      <a:pt x="1" y="3"/>
                    </a:cubicBezTo>
                    <a:cubicBezTo>
                      <a:pt x="1" y="2"/>
                      <a:pt x="0" y="2"/>
                      <a:pt x="1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zihun7hao-wennuantongzhiti" panose="020F0502020204030204"/>
                  <a:cs typeface="+mn-cs"/>
                </a:endParaRPr>
              </a:p>
            </p:txBody>
          </p:sp>
          <p:sp>
            <p:nvSpPr>
              <p:cNvPr id="253" name="išḻíḋe">
                <a:extLst>
                  <a:ext uri="{FF2B5EF4-FFF2-40B4-BE49-F238E27FC236}">
                    <a16:creationId xmlns:a16="http://schemas.microsoft.com/office/drawing/2014/main" id="{8F410329-DEB9-4296-AF78-33EDFE755596}"/>
                  </a:ext>
                </a:extLst>
              </p:cNvPr>
              <p:cNvSpPr/>
              <p:nvPr/>
            </p:nvSpPr>
            <p:spPr bwMode="auto">
              <a:xfrm>
                <a:off x="14915368" y="-2302114"/>
                <a:ext cx="152400" cy="190500"/>
              </a:xfrm>
              <a:custGeom>
                <a:avLst/>
                <a:gdLst>
                  <a:gd name="T0" fmla="*/ 2 w 44"/>
                  <a:gd name="T1" fmla="*/ 1 h 55"/>
                  <a:gd name="T2" fmla="*/ 9 w 44"/>
                  <a:gd name="T3" fmla="*/ 9 h 55"/>
                  <a:gd name="T4" fmla="*/ 23 w 44"/>
                  <a:gd name="T5" fmla="*/ 26 h 55"/>
                  <a:gd name="T6" fmla="*/ 37 w 44"/>
                  <a:gd name="T7" fmla="*/ 45 h 55"/>
                  <a:gd name="T8" fmla="*/ 43 w 44"/>
                  <a:gd name="T9" fmla="*/ 53 h 55"/>
                  <a:gd name="T10" fmla="*/ 43 w 44"/>
                  <a:gd name="T11" fmla="*/ 55 h 55"/>
                  <a:gd name="T12" fmla="*/ 41 w 44"/>
                  <a:gd name="T13" fmla="*/ 54 h 55"/>
                  <a:gd name="T14" fmla="*/ 35 w 44"/>
                  <a:gd name="T15" fmla="*/ 47 h 55"/>
                  <a:gd name="T16" fmla="*/ 20 w 44"/>
                  <a:gd name="T17" fmla="*/ 29 h 55"/>
                  <a:gd name="T18" fmla="*/ 7 w 44"/>
                  <a:gd name="T19" fmla="*/ 11 h 55"/>
                  <a:gd name="T20" fmla="*/ 0 w 44"/>
                  <a:gd name="T21" fmla="*/ 2 h 55"/>
                  <a:gd name="T22" fmla="*/ 1 w 44"/>
                  <a:gd name="T23" fmla="*/ 1 h 55"/>
                  <a:gd name="T24" fmla="*/ 2 w 44"/>
                  <a:gd name="T25" fmla="*/ 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" h="55">
                    <a:moveTo>
                      <a:pt x="2" y="1"/>
                    </a:moveTo>
                    <a:cubicBezTo>
                      <a:pt x="2" y="1"/>
                      <a:pt x="5" y="4"/>
                      <a:pt x="9" y="9"/>
                    </a:cubicBezTo>
                    <a:cubicBezTo>
                      <a:pt x="13" y="14"/>
                      <a:pt x="18" y="20"/>
                      <a:pt x="23" y="26"/>
                    </a:cubicBezTo>
                    <a:cubicBezTo>
                      <a:pt x="28" y="33"/>
                      <a:pt x="33" y="40"/>
                      <a:pt x="37" y="45"/>
                    </a:cubicBezTo>
                    <a:cubicBezTo>
                      <a:pt x="41" y="50"/>
                      <a:pt x="43" y="53"/>
                      <a:pt x="43" y="53"/>
                    </a:cubicBezTo>
                    <a:cubicBezTo>
                      <a:pt x="44" y="54"/>
                      <a:pt x="44" y="54"/>
                      <a:pt x="43" y="55"/>
                    </a:cubicBezTo>
                    <a:cubicBezTo>
                      <a:pt x="42" y="55"/>
                      <a:pt x="42" y="55"/>
                      <a:pt x="41" y="54"/>
                    </a:cubicBezTo>
                    <a:cubicBezTo>
                      <a:pt x="41" y="54"/>
                      <a:pt x="39" y="51"/>
                      <a:pt x="35" y="47"/>
                    </a:cubicBezTo>
                    <a:cubicBezTo>
                      <a:pt x="31" y="42"/>
                      <a:pt x="26" y="35"/>
                      <a:pt x="20" y="29"/>
                    </a:cubicBezTo>
                    <a:cubicBezTo>
                      <a:pt x="15" y="22"/>
                      <a:pt x="10" y="16"/>
                      <a:pt x="7" y="11"/>
                    </a:cubicBezTo>
                    <a:cubicBezTo>
                      <a:pt x="3" y="6"/>
                      <a:pt x="0" y="2"/>
                      <a:pt x="0" y="2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zihun7hao-wennuantongzhiti" panose="020F0502020204030204"/>
                  <a:cs typeface="+mn-cs"/>
                </a:endParaRPr>
              </a:p>
            </p:txBody>
          </p:sp>
          <p:sp>
            <p:nvSpPr>
              <p:cNvPr id="254" name="i$ḷîḑê">
                <a:extLst>
                  <a:ext uri="{FF2B5EF4-FFF2-40B4-BE49-F238E27FC236}">
                    <a16:creationId xmlns:a16="http://schemas.microsoft.com/office/drawing/2014/main" id="{0ED09F02-05C3-4A22-8533-8670E844B699}"/>
                  </a:ext>
                </a:extLst>
              </p:cNvPr>
              <p:cNvSpPr/>
              <p:nvPr/>
            </p:nvSpPr>
            <p:spPr bwMode="auto">
              <a:xfrm>
                <a:off x="15059830" y="-2100502"/>
                <a:ext cx="22225" cy="17463"/>
              </a:xfrm>
              <a:custGeom>
                <a:avLst/>
                <a:gdLst>
                  <a:gd name="T0" fmla="*/ 6 w 6"/>
                  <a:gd name="T1" fmla="*/ 2 h 5"/>
                  <a:gd name="T2" fmla="*/ 5 w 6"/>
                  <a:gd name="T3" fmla="*/ 4 h 5"/>
                  <a:gd name="T4" fmla="*/ 3 w 6"/>
                  <a:gd name="T5" fmla="*/ 4 h 5"/>
                  <a:gd name="T6" fmla="*/ 2 w 6"/>
                  <a:gd name="T7" fmla="*/ 1 h 5"/>
                  <a:gd name="T8" fmla="*/ 3 w 6"/>
                  <a:gd name="T9" fmla="*/ 0 h 5"/>
                  <a:gd name="T10" fmla="*/ 5 w 6"/>
                  <a:gd name="T11" fmla="*/ 0 h 5"/>
                  <a:gd name="T12" fmla="*/ 6 w 6"/>
                  <a:gd name="T13" fmla="*/ 2 h 5"/>
                  <a:gd name="T14" fmla="*/ 6 w 6"/>
                  <a:gd name="T15" fmla="*/ 2 h 5"/>
                  <a:gd name="T16" fmla="*/ 5 w 6"/>
                  <a:gd name="T17" fmla="*/ 4 h 5"/>
                  <a:gd name="T18" fmla="*/ 3 w 6"/>
                  <a:gd name="T19" fmla="*/ 5 h 5"/>
                  <a:gd name="T20" fmla="*/ 3 w 6"/>
                  <a:gd name="T21" fmla="*/ 5 h 5"/>
                  <a:gd name="T22" fmla="*/ 0 w 6"/>
                  <a:gd name="T23" fmla="*/ 4 h 5"/>
                  <a:gd name="T24" fmla="*/ 1 w 6"/>
                  <a:gd name="T25" fmla="*/ 1 h 5"/>
                  <a:gd name="T26" fmla="*/ 1 w 6"/>
                  <a:gd name="T27" fmla="*/ 1 h 5"/>
                  <a:gd name="T28" fmla="*/ 3 w 6"/>
                  <a:gd name="T29" fmla="*/ 1 h 5"/>
                  <a:gd name="T30" fmla="*/ 5 w 6"/>
                  <a:gd name="T31" fmla="*/ 0 h 5"/>
                  <a:gd name="T32" fmla="*/ 6 w 6"/>
                  <a:gd name="T33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" h="5">
                    <a:moveTo>
                      <a:pt x="6" y="2"/>
                    </a:moveTo>
                    <a:cubicBezTo>
                      <a:pt x="5" y="3"/>
                      <a:pt x="5" y="3"/>
                      <a:pt x="5" y="4"/>
                    </a:cubicBezTo>
                    <a:cubicBezTo>
                      <a:pt x="4" y="4"/>
                      <a:pt x="4" y="4"/>
                      <a:pt x="3" y="4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3" y="1"/>
                      <a:pt x="3" y="0"/>
                    </a:cubicBezTo>
                    <a:cubicBezTo>
                      <a:pt x="4" y="0"/>
                      <a:pt x="4" y="0"/>
                      <a:pt x="5" y="0"/>
                    </a:cubicBezTo>
                    <a:cubicBezTo>
                      <a:pt x="6" y="0"/>
                      <a:pt x="6" y="1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3"/>
                      <a:pt x="5" y="3"/>
                      <a:pt x="5" y="4"/>
                    </a:cubicBezTo>
                    <a:cubicBezTo>
                      <a:pt x="4" y="4"/>
                      <a:pt x="4" y="4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2" y="5"/>
                      <a:pt x="1" y="5"/>
                      <a:pt x="0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3" y="1"/>
                    </a:cubicBezTo>
                    <a:cubicBezTo>
                      <a:pt x="4" y="1"/>
                      <a:pt x="4" y="0"/>
                      <a:pt x="5" y="0"/>
                    </a:cubicBezTo>
                    <a:cubicBezTo>
                      <a:pt x="5" y="0"/>
                      <a:pt x="6" y="1"/>
                      <a:pt x="6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zihun7hao-wennuantongzhiti" panose="020F0502020204030204"/>
                  <a:cs typeface="+mn-cs"/>
                </a:endParaRPr>
              </a:p>
            </p:txBody>
          </p:sp>
          <p:sp>
            <p:nvSpPr>
              <p:cNvPr id="255" name="iṥļîdè">
                <a:extLst>
                  <a:ext uri="{FF2B5EF4-FFF2-40B4-BE49-F238E27FC236}">
                    <a16:creationId xmlns:a16="http://schemas.microsoft.com/office/drawing/2014/main" id="{335C87AF-5E89-4B5B-8B0D-702F6A578A40}"/>
                  </a:ext>
                </a:extLst>
              </p:cNvPr>
              <p:cNvSpPr/>
              <p:nvPr/>
            </p:nvSpPr>
            <p:spPr bwMode="auto">
              <a:xfrm>
                <a:off x="15074118" y="-2079864"/>
                <a:ext cx="20638" cy="14288"/>
              </a:xfrm>
              <a:custGeom>
                <a:avLst/>
                <a:gdLst>
                  <a:gd name="T0" fmla="*/ 6 w 6"/>
                  <a:gd name="T1" fmla="*/ 2 h 4"/>
                  <a:gd name="T2" fmla="*/ 5 w 6"/>
                  <a:gd name="T3" fmla="*/ 3 h 4"/>
                  <a:gd name="T4" fmla="*/ 3 w 6"/>
                  <a:gd name="T5" fmla="*/ 4 h 4"/>
                  <a:gd name="T6" fmla="*/ 2 w 6"/>
                  <a:gd name="T7" fmla="*/ 4 h 4"/>
                  <a:gd name="T8" fmla="*/ 1 w 6"/>
                  <a:gd name="T9" fmla="*/ 3 h 4"/>
                  <a:gd name="T10" fmla="*/ 0 w 6"/>
                  <a:gd name="T11" fmla="*/ 1 h 4"/>
                  <a:gd name="T12" fmla="*/ 0 w 6"/>
                  <a:gd name="T13" fmla="*/ 1 h 4"/>
                  <a:gd name="T14" fmla="*/ 1 w 6"/>
                  <a:gd name="T15" fmla="*/ 1 h 4"/>
                  <a:gd name="T16" fmla="*/ 3 w 6"/>
                  <a:gd name="T17" fmla="*/ 0 h 4"/>
                  <a:gd name="T18" fmla="*/ 5 w 6"/>
                  <a:gd name="T19" fmla="*/ 0 h 4"/>
                  <a:gd name="T20" fmla="*/ 5 w 6"/>
                  <a:gd name="T21" fmla="*/ 0 h 4"/>
                  <a:gd name="T22" fmla="*/ 6 w 6"/>
                  <a:gd name="T23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" h="4">
                    <a:moveTo>
                      <a:pt x="6" y="2"/>
                    </a:moveTo>
                    <a:cubicBezTo>
                      <a:pt x="6" y="2"/>
                      <a:pt x="6" y="3"/>
                      <a:pt x="5" y="3"/>
                    </a:cubicBezTo>
                    <a:cubicBezTo>
                      <a:pt x="5" y="3"/>
                      <a:pt x="4" y="3"/>
                      <a:pt x="3" y="4"/>
                    </a:cubicBezTo>
                    <a:cubicBezTo>
                      <a:pt x="3" y="4"/>
                      <a:pt x="2" y="4"/>
                      <a:pt x="2" y="4"/>
                    </a:cubicBezTo>
                    <a:cubicBezTo>
                      <a:pt x="1" y="4"/>
                      <a:pt x="1" y="3"/>
                      <a:pt x="1" y="3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3" y="0"/>
                      <a:pt x="4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1"/>
                      <a:pt x="6" y="1"/>
                      <a:pt x="6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zihun7hao-wennuantongzhiti" panose="020F0502020204030204"/>
                  <a:cs typeface="+mn-cs"/>
                </a:endParaRPr>
              </a:p>
            </p:txBody>
          </p:sp>
          <p:sp>
            <p:nvSpPr>
              <p:cNvPr id="256" name="ïSlïḓé">
                <a:extLst>
                  <a:ext uri="{FF2B5EF4-FFF2-40B4-BE49-F238E27FC236}">
                    <a16:creationId xmlns:a16="http://schemas.microsoft.com/office/drawing/2014/main" id="{1C486499-2D81-4F78-899B-00F8103E1522}"/>
                  </a:ext>
                </a:extLst>
              </p:cNvPr>
              <p:cNvSpPr/>
              <p:nvPr/>
            </p:nvSpPr>
            <p:spPr bwMode="auto">
              <a:xfrm>
                <a:off x="15085230" y="-2065577"/>
                <a:ext cx="23813" cy="20638"/>
              </a:xfrm>
              <a:custGeom>
                <a:avLst/>
                <a:gdLst>
                  <a:gd name="T0" fmla="*/ 7 w 7"/>
                  <a:gd name="T1" fmla="*/ 1 h 6"/>
                  <a:gd name="T2" fmla="*/ 7 w 7"/>
                  <a:gd name="T3" fmla="*/ 2 h 6"/>
                  <a:gd name="T4" fmla="*/ 6 w 7"/>
                  <a:gd name="T5" fmla="*/ 3 h 6"/>
                  <a:gd name="T6" fmla="*/ 5 w 7"/>
                  <a:gd name="T7" fmla="*/ 5 h 6"/>
                  <a:gd name="T8" fmla="*/ 2 w 7"/>
                  <a:gd name="T9" fmla="*/ 6 h 6"/>
                  <a:gd name="T10" fmla="*/ 1 w 7"/>
                  <a:gd name="T11" fmla="*/ 5 h 6"/>
                  <a:gd name="T12" fmla="*/ 0 w 7"/>
                  <a:gd name="T13" fmla="*/ 4 h 6"/>
                  <a:gd name="T14" fmla="*/ 0 w 7"/>
                  <a:gd name="T15" fmla="*/ 3 h 6"/>
                  <a:gd name="T16" fmla="*/ 0 w 7"/>
                  <a:gd name="T17" fmla="*/ 3 h 6"/>
                  <a:gd name="T18" fmla="*/ 1 w 7"/>
                  <a:gd name="T19" fmla="*/ 3 h 6"/>
                  <a:gd name="T20" fmla="*/ 3 w 7"/>
                  <a:gd name="T21" fmla="*/ 2 h 6"/>
                  <a:gd name="T22" fmla="*/ 4 w 7"/>
                  <a:gd name="T23" fmla="*/ 1 h 6"/>
                  <a:gd name="T24" fmla="*/ 5 w 7"/>
                  <a:gd name="T25" fmla="*/ 0 h 6"/>
                  <a:gd name="T26" fmla="*/ 7 w 7"/>
                  <a:gd name="T27" fmla="*/ 1 h 6"/>
                  <a:gd name="T28" fmla="*/ 7 w 7"/>
                  <a:gd name="T2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" h="6">
                    <a:moveTo>
                      <a:pt x="7" y="1"/>
                    </a:moveTo>
                    <a:cubicBezTo>
                      <a:pt x="7" y="2"/>
                      <a:pt x="7" y="2"/>
                      <a:pt x="7" y="2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5" y="4"/>
                      <a:pt x="5" y="5"/>
                    </a:cubicBezTo>
                    <a:cubicBezTo>
                      <a:pt x="4" y="5"/>
                      <a:pt x="3" y="6"/>
                      <a:pt x="2" y="6"/>
                    </a:cubicBezTo>
                    <a:cubicBezTo>
                      <a:pt x="1" y="6"/>
                      <a:pt x="1" y="5"/>
                      <a:pt x="1" y="5"/>
                    </a:cubicBezTo>
                    <a:cubicBezTo>
                      <a:pt x="0" y="5"/>
                      <a:pt x="0" y="4"/>
                      <a:pt x="0" y="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2" y="2"/>
                      <a:pt x="2" y="2"/>
                      <a:pt x="3" y="2"/>
                    </a:cubicBezTo>
                    <a:cubicBezTo>
                      <a:pt x="3" y="1"/>
                      <a:pt x="4" y="1"/>
                      <a:pt x="4" y="1"/>
                    </a:cubicBezTo>
                    <a:cubicBezTo>
                      <a:pt x="4" y="1"/>
                      <a:pt x="5" y="0"/>
                      <a:pt x="5" y="0"/>
                    </a:cubicBezTo>
                    <a:cubicBezTo>
                      <a:pt x="5" y="0"/>
                      <a:pt x="6" y="0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zihun7hao-wennuantongzhiti" panose="020F0502020204030204"/>
                  <a:cs typeface="+mn-cs"/>
                </a:endParaRPr>
              </a:p>
            </p:txBody>
          </p:sp>
          <p:sp>
            <p:nvSpPr>
              <p:cNvPr id="257" name="íṡḷíďè">
                <a:extLst>
                  <a:ext uri="{FF2B5EF4-FFF2-40B4-BE49-F238E27FC236}">
                    <a16:creationId xmlns:a16="http://schemas.microsoft.com/office/drawing/2014/main" id="{8F6CE716-4F9D-4F80-9E6F-0994ACEBE78C}"/>
                  </a:ext>
                </a:extLst>
              </p:cNvPr>
              <p:cNvSpPr/>
              <p:nvPr/>
            </p:nvSpPr>
            <p:spPr bwMode="auto">
              <a:xfrm>
                <a:off x="15077293" y="-1862377"/>
                <a:ext cx="46038" cy="169863"/>
              </a:xfrm>
              <a:custGeom>
                <a:avLst/>
                <a:gdLst>
                  <a:gd name="T0" fmla="*/ 13 w 13"/>
                  <a:gd name="T1" fmla="*/ 1 h 49"/>
                  <a:gd name="T2" fmla="*/ 12 w 13"/>
                  <a:gd name="T3" fmla="*/ 9 h 49"/>
                  <a:gd name="T4" fmla="*/ 8 w 13"/>
                  <a:gd name="T5" fmla="*/ 25 h 49"/>
                  <a:gd name="T6" fmla="*/ 4 w 13"/>
                  <a:gd name="T7" fmla="*/ 41 h 49"/>
                  <a:gd name="T8" fmla="*/ 2 w 13"/>
                  <a:gd name="T9" fmla="*/ 48 h 49"/>
                  <a:gd name="T10" fmla="*/ 1 w 13"/>
                  <a:gd name="T11" fmla="*/ 49 h 49"/>
                  <a:gd name="T12" fmla="*/ 0 w 13"/>
                  <a:gd name="T13" fmla="*/ 48 h 49"/>
                  <a:gd name="T14" fmla="*/ 1 w 13"/>
                  <a:gd name="T15" fmla="*/ 40 h 49"/>
                  <a:gd name="T16" fmla="*/ 5 w 13"/>
                  <a:gd name="T17" fmla="*/ 24 h 49"/>
                  <a:gd name="T18" fmla="*/ 9 w 13"/>
                  <a:gd name="T19" fmla="*/ 8 h 49"/>
                  <a:gd name="T20" fmla="*/ 11 w 13"/>
                  <a:gd name="T21" fmla="*/ 1 h 49"/>
                  <a:gd name="T22" fmla="*/ 12 w 13"/>
                  <a:gd name="T23" fmla="*/ 0 h 49"/>
                  <a:gd name="T24" fmla="*/ 13 w 13"/>
                  <a:gd name="T25" fmla="*/ 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" h="49">
                    <a:moveTo>
                      <a:pt x="13" y="1"/>
                    </a:moveTo>
                    <a:cubicBezTo>
                      <a:pt x="13" y="1"/>
                      <a:pt x="12" y="4"/>
                      <a:pt x="12" y="9"/>
                    </a:cubicBezTo>
                    <a:cubicBezTo>
                      <a:pt x="11" y="13"/>
                      <a:pt x="9" y="19"/>
                      <a:pt x="8" y="25"/>
                    </a:cubicBezTo>
                    <a:cubicBezTo>
                      <a:pt x="7" y="31"/>
                      <a:pt x="5" y="37"/>
                      <a:pt x="4" y="41"/>
                    </a:cubicBezTo>
                    <a:cubicBezTo>
                      <a:pt x="3" y="45"/>
                      <a:pt x="2" y="48"/>
                      <a:pt x="2" y="48"/>
                    </a:cubicBezTo>
                    <a:cubicBezTo>
                      <a:pt x="2" y="49"/>
                      <a:pt x="1" y="49"/>
                      <a:pt x="1" y="49"/>
                    </a:cubicBezTo>
                    <a:cubicBezTo>
                      <a:pt x="0" y="49"/>
                      <a:pt x="0" y="48"/>
                      <a:pt x="0" y="48"/>
                    </a:cubicBezTo>
                    <a:cubicBezTo>
                      <a:pt x="0" y="48"/>
                      <a:pt x="0" y="45"/>
                      <a:pt x="1" y="40"/>
                    </a:cubicBezTo>
                    <a:cubicBezTo>
                      <a:pt x="2" y="36"/>
                      <a:pt x="3" y="30"/>
                      <a:pt x="5" y="24"/>
                    </a:cubicBezTo>
                    <a:cubicBezTo>
                      <a:pt x="6" y="18"/>
                      <a:pt x="7" y="12"/>
                      <a:pt x="9" y="8"/>
                    </a:cubicBezTo>
                    <a:cubicBezTo>
                      <a:pt x="10" y="4"/>
                      <a:pt x="11" y="1"/>
                      <a:pt x="11" y="1"/>
                    </a:cubicBezTo>
                    <a:cubicBezTo>
                      <a:pt x="11" y="0"/>
                      <a:pt x="12" y="0"/>
                      <a:pt x="12" y="0"/>
                    </a:cubicBezTo>
                    <a:cubicBezTo>
                      <a:pt x="13" y="0"/>
                      <a:pt x="13" y="1"/>
                      <a:pt x="1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zihun7hao-wennuantongzhiti" panose="020F0502020204030204"/>
                  <a:cs typeface="+mn-cs"/>
                </a:endParaRPr>
              </a:p>
            </p:txBody>
          </p:sp>
          <p:sp>
            <p:nvSpPr>
              <p:cNvPr id="258" name="ïŝļide">
                <a:extLst>
                  <a:ext uri="{FF2B5EF4-FFF2-40B4-BE49-F238E27FC236}">
                    <a16:creationId xmlns:a16="http://schemas.microsoft.com/office/drawing/2014/main" id="{3C25F238-8688-44A1-86BC-8197AE8F206D}"/>
                  </a:ext>
                </a:extLst>
              </p:cNvPr>
              <p:cNvSpPr/>
              <p:nvPr/>
            </p:nvSpPr>
            <p:spPr bwMode="auto">
              <a:xfrm>
                <a:off x="15053480" y="-1671877"/>
                <a:ext cx="23813" cy="14288"/>
              </a:xfrm>
              <a:custGeom>
                <a:avLst/>
                <a:gdLst>
                  <a:gd name="T0" fmla="*/ 6 w 7"/>
                  <a:gd name="T1" fmla="*/ 4 h 4"/>
                  <a:gd name="T2" fmla="*/ 5 w 7"/>
                  <a:gd name="T3" fmla="*/ 4 h 4"/>
                  <a:gd name="T4" fmla="*/ 3 w 7"/>
                  <a:gd name="T5" fmla="*/ 4 h 4"/>
                  <a:gd name="T6" fmla="*/ 1 w 7"/>
                  <a:gd name="T7" fmla="*/ 3 h 4"/>
                  <a:gd name="T8" fmla="*/ 0 w 7"/>
                  <a:gd name="T9" fmla="*/ 2 h 4"/>
                  <a:gd name="T10" fmla="*/ 1 w 7"/>
                  <a:gd name="T11" fmla="*/ 0 h 4"/>
                  <a:gd name="T12" fmla="*/ 2 w 7"/>
                  <a:gd name="T13" fmla="*/ 0 h 4"/>
                  <a:gd name="T14" fmla="*/ 2 w 7"/>
                  <a:gd name="T15" fmla="*/ 0 h 4"/>
                  <a:gd name="T16" fmla="*/ 4 w 7"/>
                  <a:gd name="T17" fmla="*/ 0 h 4"/>
                  <a:gd name="T18" fmla="*/ 6 w 7"/>
                  <a:gd name="T19" fmla="*/ 2 h 4"/>
                  <a:gd name="T20" fmla="*/ 6 w 7"/>
                  <a:gd name="T21" fmla="*/ 2 h 4"/>
                  <a:gd name="T22" fmla="*/ 6 w 7"/>
                  <a:gd name="T2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" h="4">
                    <a:moveTo>
                      <a:pt x="6" y="4"/>
                    </a:moveTo>
                    <a:cubicBezTo>
                      <a:pt x="6" y="4"/>
                      <a:pt x="5" y="4"/>
                      <a:pt x="5" y="4"/>
                    </a:cubicBezTo>
                    <a:cubicBezTo>
                      <a:pt x="4" y="4"/>
                      <a:pt x="3" y="4"/>
                      <a:pt x="3" y="4"/>
                    </a:cubicBezTo>
                    <a:cubicBezTo>
                      <a:pt x="2" y="3"/>
                      <a:pt x="1" y="3"/>
                      <a:pt x="1" y="3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5" y="1"/>
                      <a:pt x="6" y="1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7" y="3"/>
                      <a:pt x="7" y="4"/>
                      <a:pt x="6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zihun7hao-wennuantongzhiti" panose="020F0502020204030204"/>
                  <a:cs typeface="+mn-cs"/>
                </a:endParaRPr>
              </a:p>
            </p:txBody>
          </p:sp>
          <p:sp>
            <p:nvSpPr>
              <p:cNvPr id="259" name="ísliḓê">
                <a:extLst>
                  <a:ext uri="{FF2B5EF4-FFF2-40B4-BE49-F238E27FC236}">
                    <a16:creationId xmlns:a16="http://schemas.microsoft.com/office/drawing/2014/main" id="{7A6D58F8-D11B-489A-BEB2-AB130442A727}"/>
                  </a:ext>
                </a:extLst>
              </p:cNvPr>
              <p:cNvSpPr/>
              <p:nvPr/>
            </p:nvSpPr>
            <p:spPr bwMode="auto">
              <a:xfrm>
                <a:off x="15047130" y="-1651239"/>
                <a:ext cx="23813" cy="17463"/>
              </a:xfrm>
              <a:custGeom>
                <a:avLst/>
                <a:gdLst>
                  <a:gd name="T0" fmla="*/ 6 w 7"/>
                  <a:gd name="T1" fmla="*/ 5 h 5"/>
                  <a:gd name="T2" fmla="*/ 5 w 7"/>
                  <a:gd name="T3" fmla="*/ 5 h 5"/>
                  <a:gd name="T4" fmla="*/ 3 w 7"/>
                  <a:gd name="T5" fmla="*/ 4 h 5"/>
                  <a:gd name="T6" fmla="*/ 1 w 7"/>
                  <a:gd name="T7" fmla="*/ 3 h 5"/>
                  <a:gd name="T8" fmla="*/ 0 w 7"/>
                  <a:gd name="T9" fmla="*/ 3 h 5"/>
                  <a:gd name="T10" fmla="*/ 0 w 7"/>
                  <a:gd name="T11" fmla="*/ 1 h 5"/>
                  <a:gd name="T12" fmla="*/ 1 w 7"/>
                  <a:gd name="T13" fmla="*/ 1 h 5"/>
                  <a:gd name="T14" fmla="*/ 2 w 7"/>
                  <a:gd name="T15" fmla="*/ 1 h 5"/>
                  <a:gd name="T16" fmla="*/ 4 w 7"/>
                  <a:gd name="T17" fmla="*/ 1 h 5"/>
                  <a:gd name="T18" fmla="*/ 6 w 7"/>
                  <a:gd name="T19" fmla="*/ 2 h 5"/>
                  <a:gd name="T20" fmla="*/ 6 w 7"/>
                  <a:gd name="T21" fmla="*/ 3 h 5"/>
                  <a:gd name="T22" fmla="*/ 6 w 7"/>
                  <a:gd name="T23" fmla="*/ 4 h 5"/>
                  <a:gd name="T24" fmla="*/ 6 w 7"/>
                  <a:gd name="T2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" h="5">
                    <a:moveTo>
                      <a:pt x="6" y="5"/>
                    </a:moveTo>
                    <a:cubicBezTo>
                      <a:pt x="6" y="5"/>
                      <a:pt x="5" y="5"/>
                      <a:pt x="5" y="5"/>
                    </a:cubicBezTo>
                    <a:cubicBezTo>
                      <a:pt x="4" y="5"/>
                      <a:pt x="3" y="5"/>
                      <a:pt x="3" y="4"/>
                    </a:cubicBezTo>
                    <a:cubicBezTo>
                      <a:pt x="2" y="4"/>
                      <a:pt x="1" y="4"/>
                      <a:pt x="1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2" y="1"/>
                    </a:cubicBezTo>
                    <a:cubicBezTo>
                      <a:pt x="3" y="1"/>
                      <a:pt x="3" y="1"/>
                      <a:pt x="4" y="1"/>
                    </a:cubicBezTo>
                    <a:cubicBezTo>
                      <a:pt x="5" y="1"/>
                      <a:pt x="5" y="2"/>
                      <a:pt x="6" y="2"/>
                    </a:cubicBezTo>
                    <a:cubicBezTo>
                      <a:pt x="6" y="2"/>
                      <a:pt x="6" y="3"/>
                      <a:pt x="6" y="3"/>
                    </a:cubicBezTo>
                    <a:cubicBezTo>
                      <a:pt x="7" y="3"/>
                      <a:pt x="7" y="4"/>
                      <a:pt x="6" y="4"/>
                    </a:cubicBezTo>
                    <a:lnTo>
                      <a:pt x="6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zihun7hao-wennuantongzhiti" panose="020F0502020204030204"/>
                  <a:cs typeface="+mn-cs"/>
                </a:endParaRPr>
              </a:p>
            </p:txBody>
          </p:sp>
          <p:sp>
            <p:nvSpPr>
              <p:cNvPr id="260" name="ïṡļidè">
                <a:extLst>
                  <a:ext uri="{FF2B5EF4-FFF2-40B4-BE49-F238E27FC236}">
                    <a16:creationId xmlns:a16="http://schemas.microsoft.com/office/drawing/2014/main" id="{1BCDFC46-D88F-4E30-A14A-7C264CB248F0}"/>
                  </a:ext>
                </a:extLst>
              </p:cNvPr>
              <p:cNvSpPr/>
              <p:nvPr/>
            </p:nvSpPr>
            <p:spPr bwMode="auto">
              <a:xfrm>
                <a:off x="15036018" y="-1622664"/>
                <a:ext cx="23813" cy="14288"/>
              </a:xfrm>
              <a:custGeom>
                <a:avLst/>
                <a:gdLst>
                  <a:gd name="T0" fmla="*/ 6 w 7"/>
                  <a:gd name="T1" fmla="*/ 4 h 4"/>
                  <a:gd name="T2" fmla="*/ 5 w 7"/>
                  <a:gd name="T3" fmla="*/ 4 h 4"/>
                  <a:gd name="T4" fmla="*/ 3 w 7"/>
                  <a:gd name="T5" fmla="*/ 4 h 4"/>
                  <a:gd name="T6" fmla="*/ 1 w 7"/>
                  <a:gd name="T7" fmla="*/ 3 h 4"/>
                  <a:gd name="T8" fmla="*/ 1 w 7"/>
                  <a:gd name="T9" fmla="*/ 2 h 4"/>
                  <a:gd name="T10" fmla="*/ 1 w 7"/>
                  <a:gd name="T11" fmla="*/ 0 h 4"/>
                  <a:gd name="T12" fmla="*/ 2 w 7"/>
                  <a:gd name="T13" fmla="*/ 0 h 4"/>
                  <a:gd name="T14" fmla="*/ 3 w 7"/>
                  <a:gd name="T15" fmla="*/ 0 h 4"/>
                  <a:gd name="T16" fmla="*/ 5 w 7"/>
                  <a:gd name="T17" fmla="*/ 0 h 4"/>
                  <a:gd name="T18" fmla="*/ 6 w 7"/>
                  <a:gd name="T19" fmla="*/ 1 h 4"/>
                  <a:gd name="T20" fmla="*/ 7 w 7"/>
                  <a:gd name="T21" fmla="*/ 2 h 4"/>
                  <a:gd name="T22" fmla="*/ 7 w 7"/>
                  <a:gd name="T23" fmla="*/ 4 h 4"/>
                  <a:gd name="T24" fmla="*/ 6 w 7"/>
                  <a:gd name="T2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" h="4">
                    <a:moveTo>
                      <a:pt x="6" y="4"/>
                    </a:moveTo>
                    <a:cubicBezTo>
                      <a:pt x="6" y="4"/>
                      <a:pt x="6" y="4"/>
                      <a:pt x="5" y="4"/>
                    </a:cubicBezTo>
                    <a:cubicBezTo>
                      <a:pt x="4" y="4"/>
                      <a:pt x="4" y="4"/>
                      <a:pt x="3" y="4"/>
                    </a:cubicBezTo>
                    <a:cubicBezTo>
                      <a:pt x="2" y="3"/>
                      <a:pt x="2" y="3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4" y="0"/>
                      <a:pt x="5" y="0"/>
                    </a:cubicBezTo>
                    <a:cubicBezTo>
                      <a:pt x="5" y="1"/>
                      <a:pt x="6" y="1"/>
                      <a:pt x="6" y="1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3"/>
                      <a:pt x="7" y="4"/>
                      <a:pt x="7" y="4"/>
                    </a:cubicBez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zihun7hao-wennuantongzhiti" panose="020F0502020204030204"/>
                  <a:cs typeface="+mn-cs"/>
                </a:endParaRPr>
              </a:p>
            </p:txBody>
          </p:sp>
          <p:sp>
            <p:nvSpPr>
              <p:cNvPr id="261" name="ïśļiḋê">
                <a:extLst>
                  <a:ext uri="{FF2B5EF4-FFF2-40B4-BE49-F238E27FC236}">
                    <a16:creationId xmlns:a16="http://schemas.microsoft.com/office/drawing/2014/main" id="{62E9E0C4-AF83-4D6B-A38B-F750A1A0C8CE}"/>
                  </a:ext>
                </a:extLst>
              </p:cNvPr>
              <p:cNvSpPr/>
              <p:nvPr/>
            </p:nvSpPr>
            <p:spPr bwMode="auto">
              <a:xfrm>
                <a:off x="16183780" y="-2076689"/>
                <a:ext cx="49213" cy="23813"/>
              </a:xfrm>
              <a:custGeom>
                <a:avLst/>
                <a:gdLst>
                  <a:gd name="T0" fmla="*/ 2 w 14"/>
                  <a:gd name="T1" fmla="*/ 0 h 7"/>
                  <a:gd name="T2" fmla="*/ 4 w 14"/>
                  <a:gd name="T3" fmla="*/ 0 h 7"/>
                  <a:gd name="T4" fmla="*/ 8 w 14"/>
                  <a:gd name="T5" fmla="*/ 2 h 7"/>
                  <a:gd name="T6" fmla="*/ 12 w 14"/>
                  <a:gd name="T7" fmla="*/ 3 h 7"/>
                  <a:gd name="T8" fmla="*/ 14 w 14"/>
                  <a:gd name="T9" fmla="*/ 5 h 7"/>
                  <a:gd name="T10" fmla="*/ 14 w 14"/>
                  <a:gd name="T11" fmla="*/ 6 h 7"/>
                  <a:gd name="T12" fmla="*/ 13 w 14"/>
                  <a:gd name="T13" fmla="*/ 7 h 7"/>
                  <a:gd name="T14" fmla="*/ 11 w 14"/>
                  <a:gd name="T15" fmla="*/ 6 h 7"/>
                  <a:gd name="T16" fmla="*/ 7 w 14"/>
                  <a:gd name="T17" fmla="*/ 5 h 7"/>
                  <a:gd name="T18" fmla="*/ 3 w 14"/>
                  <a:gd name="T19" fmla="*/ 3 h 7"/>
                  <a:gd name="T20" fmla="*/ 1 w 14"/>
                  <a:gd name="T21" fmla="*/ 2 h 7"/>
                  <a:gd name="T22" fmla="*/ 1 w 14"/>
                  <a:gd name="T23" fmla="*/ 0 h 7"/>
                  <a:gd name="T24" fmla="*/ 2 w 14"/>
                  <a:gd name="T2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" h="7">
                    <a:moveTo>
                      <a:pt x="2" y="0"/>
                    </a:moveTo>
                    <a:cubicBezTo>
                      <a:pt x="2" y="0"/>
                      <a:pt x="2" y="0"/>
                      <a:pt x="4" y="0"/>
                    </a:cubicBezTo>
                    <a:cubicBezTo>
                      <a:pt x="5" y="1"/>
                      <a:pt x="6" y="1"/>
                      <a:pt x="8" y="2"/>
                    </a:cubicBezTo>
                    <a:cubicBezTo>
                      <a:pt x="9" y="2"/>
                      <a:pt x="11" y="3"/>
                      <a:pt x="12" y="3"/>
                    </a:cubicBezTo>
                    <a:cubicBezTo>
                      <a:pt x="13" y="4"/>
                      <a:pt x="14" y="5"/>
                      <a:pt x="14" y="5"/>
                    </a:cubicBezTo>
                    <a:cubicBezTo>
                      <a:pt x="14" y="5"/>
                      <a:pt x="14" y="6"/>
                      <a:pt x="14" y="6"/>
                    </a:cubicBezTo>
                    <a:cubicBezTo>
                      <a:pt x="14" y="7"/>
                      <a:pt x="13" y="7"/>
                      <a:pt x="13" y="7"/>
                    </a:cubicBezTo>
                    <a:cubicBezTo>
                      <a:pt x="13" y="7"/>
                      <a:pt x="12" y="7"/>
                      <a:pt x="11" y="6"/>
                    </a:cubicBezTo>
                    <a:cubicBezTo>
                      <a:pt x="10" y="6"/>
                      <a:pt x="8" y="6"/>
                      <a:pt x="7" y="5"/>
                    </a:cubicBezTo>
                    <a:cubicBezTo>
                      <a:pt x="5" y="4"/>
                      <a:pt x="4" y="4"/>
                      <a:pt x="3" y="3"/>
                    </a:cubicBezTo>
                    <a:cubicBezTo>
                      <a:pt x="2" y="3"/>
                      <a:pt x="1" y="2"/>
                      <a:pt x="1" y="2"/>
                    </a:cubicBezTo>
                    <a:cubicBezTo>
                      <a:pt x="0" y="2"/>
                      <a:pt x="0" y="1"/>
                      <a:pt x="1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EA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zihun7hao-wennuantongzhiti" panose="020F0502020204030204"/>
                  <a:cs typeface="+mn-cs"/>
                </a:endParaRPr>
              </a:p>
            </p:txBody>
          </p:sp>
          <p:sp>
            <p:nvSpPr>
              <p:cNvPr id="262" name="îṡ1iďê">
                <a:extLst>
                  <a:ext uri="{FF2B5EF4-FFF2-40B4-BE49-F238E27FC236}">
                    <a16:creationId xmlns:a16="http://schemas.microsoft.com/office/drawing/2014/main" id="{CDA1D64F-D91F-42EB-AAF5-B3202CC615B0}"/>
                  </a:ext>
                </a:extLst>
              </p:cNvPr>
              <p:cNvSpPr/>
              <p:nvPr/>
            </p:nvSpPr>
            <p:spPr bwMode="auto">
              <a:xfrm>
                <a:off x="16183780" y="-2052877"/>
                <a:ext cx="55563" cy="25400"/>
              </a:xfrm>
              <a:custGeom>
                <a:avLst/>
                <a:gdLst>
                  <a:gd name="T0" fmla="*/ 1 w 16"/>
                  <a:gd name="T1" fmla="*/ 0 h 7"/>
                  <a:gd name="T2" fmla="*/ 3 w 16"/>
                  <a:gd name="T3" fmla="*/ 1 h 7"/>
                  <a:gd name="T4" fmla="*/ 9 w 16"/>
                  <a:gd name="T5" fmla="*/ 2 h 7"/>
                  <a:gd name="T6" fmla="*/ 13 w 16"/>
                  <a:gd name="T7" fmla="*/ 4 h 7"/>
                  <a:gd name="T8" fmla="*/ 16 w 16"/>
                  <a:gd name="T9" fmla="*/ 5 h 7"/>
                  <a:gd name="T10" fmla="*/ 16 w 16"/>
                  <a:gd name="T11" fmla="*/ 7 h 7"/>
                  <a:gd name="T12" fmla="*/ 15 w 16"/>
                  <a:gd name="T13" fmla="*/ 7 h 7"/>
                  <a:gd name="T14" fmla="*/ 12 w 16"/>
                  <a:gd name="T15" fmla="*/ 7 h 7"/>
                  <a:gd name="T16" fmla="*/ 7 w 16"/>
                  <a:gd name="T17" fmla="*/ 6 h 7"/>
                  <a:gd name="T18" fmla="*/ 2 w 16"/>
                  <a:gd name="T19" fmla="*/ 4 h 7"/>
                  <a:gd name="T20" fmla="*/ 0 w 16"/>
                  <a:gd name="T21" fmla="*/ 2 h 7"/>
                  <a:gd name="T22" fmla="*/ 0 w 16"/>
                  <a:gd name="T23" fmla="*/ 1 h 7"/>
                  <a:gd name="T24" fmla="*/ 1 w 16"/>
                  <a:gd name="T2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" h="7">
                    <a:moveTo>
                      <a:pt x="1" y="0"/>
                    </a:moveTo>
                    <a:cubicBezTo>
                      <a:pt x="1" y="0"/>
                      <a:pt x="2" y="0"/>
                      <a:pt x="3" y="1"/>
                    </a:cubicBezTo>
                    <a:cubicBezTo>
                      <a:pt x="5" y="1"/>
                      <a:pt x="7" y="1"/>
                      <a:pt x="9" y="2"/>
                    </a:cubicBezTo>
                    <a:cubicBezTo>
                      <a:pt x="10" y="3"/>
                      <a:pt x="12" y="3"/>
                      <a:pt x="13" y="4"/>
                    </a:cubicBezTo>
                    <a:cubicBezTo>
                      <a:pt x="15" y="5"/>
                      <a:pt x="16" y="5"/>
                      <a:pt x="16" y="5"/>
                    </a:cubicBezTo>
                    <a:cubicBezTo>
                      <a:pt x="16" y="6"/>
                      <a:pt x="16" y="6"/>
                      <a:pt x="16" y="7"/>
                    </a:cubicBezTo>
                    <a:cubicBezTo>
                      <a:pt x="16" y="7"/>
                      <a:pt x="15" y="7"/>
                      <a:pt x="15" y="7"/>
                    </a:cubicBezTo>
                    <a:cubicBezTo>
                      <a:pt x="15" y="7"/>
                      <a:pt x="14" y="7"/>
                      <a:pt x="12" y="7"/>
                    </a:cubicBezTo>
                    <a:cubicBezTo>
                      <a:pt x="11" y="7"/>
                      <a:pt x="9" y="6"/>
                      <a:pt x="7" y="6"/>
                    </a:cubicBezTo>
                    <a:cubicBezTo>
                      <a:pt x="6" y="5"/>
                      <a:pt x="4" y="4"/>
                      <a:pt x="2" y="4"/>
                    </a:cubicBezTo>
                    <a:cubicBezTo>
                      <a:pt x="1" y="3"/>
                      <a:pt x="0" y="2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EA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zihun7hao-wennuantongzhiti" panose="020F0502020204030204"/>
                  <a:cs typeface="+mn-cs"/>
                </a:endParaRPr>
              </a:p>
            </p:txBody>
          </p:sp>
        </p:grpSp>
        <p:grpSp>
          <p:nvGrpSpPr>
            <p:cNvPr id="204" name="组合 203">
              <a:extLst>
                <a:ext uri="{FF2B5EF4-FFF2-40B4-BE49-F238E27FC236}">
                  <a16:creationId xmlns:a16="http://schemas.microsoft.com/office/drawing/2014/main" id="{02F0C4AB-C92F-4762-A4CD-9066DA7C4A75}"/>
                </a:ext>
              </a:extLst>
            </p:cNvPr>
            <p:cNvGrpSpPr/>
            <p:nvPr/>
          </p:nvGrpSpPr>
          <p:grpSpPr>
            <a:xfrm>
              <a:off x="8481675" y="573602"/>
              <a:ext cx="1838095" cy="937458"/>
              <a:chOff x="-6809652" y="205849"/>
              <a:chExt cx="6235242" cy="3180072"/>
            </a:xfrm>
          </p:grpSpPr>
          <p:sp>
            <p:nvSpPr>
              <p:cNvPr id="205" name="îşḻíďé">
                <a:extLst>
                  <a:ext uri="{FF2B5EF4-FFF2-40B4-BE49-F238E27FC236}">
                    <a16:creationId xmlns:a16="http://schemas.microsoft.com/office/drawing/2014/main" id="{C27F19DE-2178-4AB3-8EF2-0147EB2C3920}"/>
                  </a:ext>
                </a:extLst>
              </p:cNvPr>
              <p:cNvSpPr/>
              <p:nvPr/>
            </p:nvSpPr>
            <p:spPr bwMode="auto">
              <a:xfrm>
                <a:off x="-6559858" y="210651"/>
                <a:ext cx="5985448" cy="3175270"/>
              </a:xfrm>
              <a:custGeom>
                <a:avLst/>
                <a:gdLst>
                  <a:gd name="T0" fmla="*/ 862 w 1627"/>
                  <a:gd name="T1" fmla="*/ 820 h 864"/>
                  <a:gd name="T2" fmla="*/ 893 w 1627"/>
                  <a:gd name="T3" fmla="*/ 819 h 864"/>
                  <a:gd name="T4" fmla="*/ 950 w 1627"/>
                  <a:gd name="T5" fmla="*/ 860 h 864"/>
                  <a:gd name="T6" fmla="*/ 892 w 1627"/>
                  <a:gd name="T7" fmla="*/ 864 h 864"/>
                  <a:gd name="T8" fmla="*/ 776 w 1627"/>
                  <a:gd name="T9" fmla="*/ 862 h 864"/>
                  <a:gd name="T10" fmla="*/ 696 w 1627"/>
                  <a:gd name="T11" fmla="*/ 811 h 864"/>
                  <a:gd name="T12" fmla="*/ 776 w 1627"/>
                  <a:gd name="T13" fmla="*/ 862 h 864"/>
                  <a:gd name="T14" fmla="*/ 1026 w 1627"/>
                  <a:gd name="T15" fmla="*/ 802 h 864"/>
                  <a:gd name="T16" fmla="*/ 1120 w 1627"/>
                  <a:gd name="T17" fmla="*/ 822 h 864"/>
                  <a:gd name="T18" fmla="*/ 605 w 1627"/>
                  <a:gd name="T19" fmla="*/ 840 h 864"/>
                  <a:gd name="T20" fmla="*/ 534 w 1627"/>
                  <a:gd name="T21" fmla="*/ 776 h 864"/>
                  <a:gd name="T22" fmla="*/ 605 w 1627"/>
                  <a:gd name="T23" fmla="*/ 840 h 864"/>
                  <a:gd name="T24" fmla="*/ 1183 w 1627"/>
                  <a:gd name="T25" fmla="*/ 750 h 864"/>
                  <a:gd name="T26" fmla="*/ 1278 w 1627"/>
                  <a:gd name="T27" fmla="*/ 751 h 864"/>
                  <a:gd name="T28" fmla="*/ 403 w 1627"/>
                  <a:gd name="T29" fmla="*/ 774 h 864"/>
                  <a:gd name="T30" fmla="*/ 381 w 1627"/>
                  <a:gd name="T31" fmla="*/ 714 h 864"/>
                  <a:gd name="T32" fmla="*/ 403 w 1627"/>
                  <a:gd name="T33" fmla="*/ 774 h 864"/>
                  <a:gd name="T34" fmla="*/ 216 w 1627"/>
                  <a:gd name="T35" fmla="*/ 656 h 864"/>
                  <a:gd name="T36" fmla="*/ 310 w 1627"/>
                  <a:gd name="T37" fmla="*/ 672 h 864"/>
                  <a:gd name="T38" fmla="*/ 1351 w 1627"/>
                  <a:gd name="T39" fmla="*/ 704 h 864"/>
                  <a:gd name="T40" fmla="*/ 1390 w 1627"/>
                  <a:gd name="T41" fmla="*/ 617 h 864"/>
                  <a:gd name="T42" fmla="*/ 1351 w 1627"/>
                  <a:gd name="T43" fmla="*/ 704 h 864"/>
                  <a:gd name="T44" fmla="*/ 98 w 1627"/>
                  <a:gd name="T45" fmla="*/ 527 h 864"/>
                  <a:gd name="T46" fmla="*/ 185 w 1627"/>
                  <a:gd name="T47" fmla="*/ 566 h 864"/>
                  <a:gd name="T48" fmla="*/ 1481 w 1627"/>
                  <a:gd name="T49" fmla="*/ 588 h 864"/>
                  <a:gd name="T50" fmla="*/ 1501 w 1627"/>
                  <a:gd name="T51" fmla="*/ 495 h 864"/>
                  <a:gd name="T52" fmla="*/ 1481 w 1627"/>
                  <a:gd name="T53" fmla="*/ 588 h 864"/>
                  <a:gd name="T54" fmla="*/ 19 w 1627"/>
                  <a:gd name="T55" fmla="*/ 370 h 864"/>
                  <a:gd name="T56" fmla="*/ 92 w 1627"/>
                  <a:gd name="T57" fmla="*/ 432 h 864"/>
                  <a:gd name="T58" fmla="*/ 1585 w 1627"/>
                  <a:gd name="T59" fmla="*/ 449 h 864"/>
                  <a:gd name="T60" fmla="*/ 1587 w 1627"/>
                  <a:gd name="T61" fmla="*/ 354 h 864"/>
                  <a:gd name="T62" fmla="*/ 1585 w 1627"/>
                  <a:gd name="T63" fmla="*/ 449 h 864"/>
                  <a:gd name="T64" fmla="*/ 0 w 1627"/>
                  <a:gd name="T65" fmla="*/ 247 h 864"/>
                  <a:gd name="T66" fmla="*/ 48 w 1627"/>
                  <a:gd name="T67" fmla="*/ 200 h 864"/>
                  <a:gd name="T68" fmla="*/ 46 w 1627"/>
                  <a:gd name="T69" fmla="*/ 279 h 864"/>
                  <a:gd name="T70" fmla="*/ 475 w 1627"/>
                  <a:gd name="T71" fmla="*/ 266 h 864"/>
                  <a:gd name="T72" fmla="*/ 491 w 1627"/>
                  <a:gd name="T73" fmla="*/ 173 h 864"/>
                  <a:gd name="T74" fmla="*/ 475 w 1627"/>
                  <a:gd name="T75" fmla="*/ 266 h 864"/>
                  <a:gd name="T76" fmla="*/ 340 w 1627"/>
                  <a:gd name="T77" fmla="*/ 86 h 864"/>
                  <a:gd name="T78" fmla="*/ 434 w 1627"/>
                  <a:gd name="T79" fmla="*/ 102 h 864"/>
                  <a:gd name="T80" fmla="*/ 74 w 1627"/>
                  <a:gd name="T81" fmla="*/ 128 h 864"/>
                  <a:gd name="T82" fmla="*/ 99 w 1627"/>
                  <a:gd name="T83" fmla="*/ 37 h 864"/>
                  <a:gd name="T84" fmla="*/ 74 w 1627"/>
                  <a:gd name="T85" fmla="*/ 128 h 864"/>
                  <a:gd name="T86" fmla="*/ 193 w 1627"/>
                  <a:gd name="T87" fmla="*/ 47 h 864"/>
                  <a:gd name="T88" fmla="*/ 280 w 1627"/>
                  <a:gd name="T89" fmla="*/ 12 h 8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627" h="864">
                    <a:moveTo>
                      <a:pt x="862" y="864"/>
                    </a:moveTo>
                    <a:cubicBezTo>
                      <a:pt x="862" y="820"/>
                      <a:pt x="862" y="820"/>
                      <a:pt x="862" y="820"/>
                    </a:cubicBezTo>
                    <a:cubicBezTo>
                      <a:pt x="872" y="820"/>
                      <a:pt x="881" y="820"/>
                      <a:pt x="891" y="819"/>
                    </a:cubicBezTo>
                    <a:cubicBezTo>
                      <a:pt x="893" y="819"/>
                      <a:pt x="893" y="819"/>
                      <a:pt x="893" y="819"/>
                    </a:cubicBezTo>
                    <a:cubicBezTo>
                      <a:pt x="909" y="819"/>
                      <a:pt x="926" y="818"/>
                      <a:pt x="945" y="816"/>
                    </a:cubicBezTo>
                    <a:cubicBezTo>
                      <a:pt x="950" y="860"/>
                      <a:pt x="950" y="860"/>
                      <a:pt x="950" y="860"/>
                    </a:cubicBezTo>
                    <a:cubicBezTo>
                      <a:pt x="930" y="862"/>
                      <a:pt x="911" y="863"/>
                      <a:pt x="894" y="864"/>
                    </a:cubicBezTo>
                    <a:cubicBezTo>
                      <a:pt x="892" y="864"/>
                      <a:pt x="892" y="864"/>
                      <a:pt x="892" y="864"/>
                    </a:cubicBezTo>
                    <a:cubicBezTo>
                      <a:pt x="882" y="864"/>
                      <a:pt x="872" y="864"/>
                      <a:pt x="862" y="864"/>
                    </a:cubicBezTo>
                    <a:close/>
                    <a:moveTo>
                      <a:pt x="776" y="862"/>
                    </a:moveTo>
                    <a:cubicBezTo>
                      <a:pt x="747" y="861"/>
                      <a:pt x="718" y="858"/>
                      <a:pt x="690" y="854"/>
                    </a:cubicBezTo>
                    <a:cubicBezTo>
                      <a:pt x="696" y="811"/>
                      <a:pt x="696" y="811"/>
                      <a:pt x="696" y="811"/>
                    </a:cubicBezTo>
                    <a:cubicBezTo>
                      <a:pt x="723" y="814"/>
                      <a:pt x="751" y="817"/>
                      <a:pt x="779" y="818"/>
                    </a:cubicBezTo>
                    <a:lnTo>
                      <a:pt x="776" y="862"/>
                    </a:lnTo>
                    <a:close/>
                    <a:moveTo>
                      <a:pt x="1036" y="845"/>
                    </a:moveTo>
                    <a:cubicBezTo>
                      <a:pt x="1026" y="802"/>
                      <a:pt x="1026" y="802"/>
                      <a:pt x="1026" y="802"/>
                    </a:cubicBezTo>
                    <a:cubicBezTo>
                      <a:pt x="1053" y="796"/>
                      <a:pt x="1080" y="789"/>
                      <a:pt x="1106" y="780"/>
                    </a:cubicBezTo>
                    <a:cubicBezTo>
                      <a:pt x="1120" y="822"/>
                      <a:pt x="1120" y="822"/>
                      <a:pt x="1120" y="822"/>
                    </a:cubicBezTo>
                    <a:cubicBezTo>
                      <a:pt x="1092" y="831"/>
                      <a:pt x="1064" y="839"/>
                      <a:pt x="1036" y="845"/>
                    </a:cubicBezTo>
                    <a:close/>
                    <a:moveTo>
                      <a:pt x="605" y="840"/>
                    </a:moveTo>
                    <a:cubicBezTo>
                      <a:pt x="576" y="834"/>
                      <a:pt x="548" y="827"/>
                      <a:pt x="521" y="819"/>
                    </a:cubicBezTo>
                    <a:cubicBezTo>
                      <a:pt x="534" y="776"/>
                      <a:pt x="534" y="776"/>
                      <a:pt x="534" y="776"/>
                    </a:cubicBezTo>
                    <a:cubicBezTo>
                      <a:pt x="560" y="784"/>
                      <a:pt x="587" y="791"/>
                      <a:pt x="614" y="797"/>
                    </a:cubicBezTo>
                    <a:lnTo>
                      <a:pt x="605" y="840"/>
                    </a:lnTo>
                    <a:close/>
                    <a:moveTo>
                      <a:pt x="1201" y="791"/>
                    </a:moveTo>
                    <a:cubicBezTo>
                      <a:pt x="1183" y="750"/>
                      <a:pt x="1183" y="750"/>
                      <a:pt x="1183" y="750"/>
                    </a:cubicBezTo>
                    <a:cubicBezTo>
                      <a:pt x="1208" y="739"/>
                      <a:pt x="1233" y="727"/>
                      <a:pt x="1256" y="713"/>
                    </a:cubicBezTo>
                    <a:cubicBezTo>
                      <a:pt x="1278" y="751"/>
                      <a:pt x="1278" y="751"/>
                      <a:pt x="1278" y="751"/>
                    </a:cubicBezTo>
                    <a:cubicBezTo>
                      <a:pt x="1253" y="766"/>
                      <a:pt x="1227" y="779"/>
                      <a:pt x="1201" y="791"/>
                    </a:cubicBezTo>
                    <a:close/>
                    <a:moveTo>
                      <a:pt x="403" y="774"/>
                    </a:moveTo>
                    <a:cubicBezTo>
                      <a:pt x="376" y="763"/>
                      <a:pt x="386" y="767"/>
                      <a:pt x="360" y="753"/>
                    </a:cubicBezTo>
                    <a:cubicBezTo>
                      <a:pt x="381" y="714"/>
                      <a:pt x="381" y="714"/>
                      <a:pt x="381" y="714"/>
                    </a:cubicBezTo>
                    <a:cubicBezTo>
                      <a:pt x="405" y="727"/>
                      <a:pt x="394" y="723"/>
                      <a:pt x="420" y="733"/>
                    </a:cubicBezTo>
                    <a:lnTo>
                      <a:pt x="403" y="774"/>
                    </a:lnTo>
                    <a:close/>
                    <a:moveTo>
                      <a:pt x="286" y="709"/>
                    </a:moveTo>
                    <a:cubicBezTo>
                      <a:pt x="261" y="692"/>
                      <a:pt x="238" y="675"/>
                      <a:pt x="216" y="656"/>
                    </a:cubicBezTo>
                    <a:cubicBezTo>
                      <a:pt x="245" y="622"/>
                      <a:pt x="245" y="622"/>
                      <a:pt x="245" y="622"/>
                    </a:cubicBezTo>
                    <a:cubicBezTo>
                      <a:pt x="265" y="640"/>
                      <a:pt x="287" y="657"/>
                      <a:pt x="310" y="672"/>
                    </a:cubicBezTo>
                    <a:lnTo>
                      <a:pt x="286" y="709"/>
                    </a:lnTo>
                    <a:close/>
                    <a:moveTo>
                      <a:pt x="1351" y="704"/>
                    </a:moveTo>
                    <a:cubicBezTo>
                      <a:pt x="1325" y="668"/>
                      <a:pt x="1325" y="668"/>
                      <a:pt x="1325" y="668"/>
                    </a:cubicBezTo>
                    <a:cubicBezTo>
                      <a:pt x="1348" y="652"/>
                      <a:pt x="1369" y="635"/>
                      <a:pt x="1390" y="617"/>
                    </a:cubicBezTo>
                    <a:cubicBezTo>
                      <a:pt x="1419" y="649"/>
                      <a:pt x="1419" y="649"/>
                      <a:pt x="1419" y="649"/>
                    </a:cubicBezTo>
                    <a:cubicBezTo>
                      <a:pt x="1398" y="669"/>
                      <a:pt x="1375" y="687"/>
                      <a:pt x="1351" y="704"/>
                    </a:cubicBezTo>
                    <a:close/>
                    <a:moveTo>
                      <a:pt x="153" y="596"/>
                    </a:moveTo>
                    <a:cubicBezTo>
                      <a:pt x="133" y="574"/>
                      <a:pt x="114" y="551"/>
                      <a:pt x="98" y="527"/>
                    </a:cubicBezTo>
                    <a:cubicBezTo>
                      <a:pt x="134" y="502"/>
                      <a:pt x="134" y="502"/>
                      <a:pt x="134" y="502"/>
                    </a:cubicBezTo>
                    <a:cubicBezTo>
                      <a:pt x="149" y="524"/>
                      <a:pt x="167" y="545"/>
                      <a:pt x="185" y="566"/>
                    </a:cubicBezTo>
                    <a:lnTo>
                      <a:pt x="153" y="596"/>
                    </a:lnTo>
                    <a:close/>
                    <a:moveTo>
                      <a:pt x="1481" y="588"/>
                    </a:moveTo>
                    <a:cubicBezTo>
                      <a:pt x="1448" y="558"/>
                      <a:pt x="1448" y="558"/>
                      <a:pt x="1448" y="558"/>
                    </a:cubicBezTo>
                    <a:cubicBezTo>
                      <a:pt x="1466" y="538"/>
                      <a:pt x="1484" y="517"/>
                      <a:pt x="1501" y="495"/>
                    </a:cubicBezTo>
                    <a:cubicBezTo>
                      <a:pt x="1536" y="521"/>
                      <a:pt x="1536" y="521"/>
                      <a:pt x="1536" y="521"/>
                    </a:cubicBezTo>
                    <a:cubicBezTo>
                      <a:pt x="1519" y="544"/>
                      <a:pt x="1500" y="567"/>
                      <a:pt x="1481" y="588"/>
                    </a:cubicBezTo>
                    <a:close/>
                    <a:moveTo>
                      <a:pt x="52" y="452"/>
                    </a:moveTo>
                    <a:cubicBezTo>
                      <a:pt x="39" y="425"/>
                      <a:pt x="28" y="397"/>
                      <a:pt x="19" y="370"/>
                    </a:cubicBezTo>
                    <a:cubicBezTo>
                      <a:pt x="62" y="357"/>
                      <a:pt x="62" y="357"/>
                      <a:pt x="62" y="357"/>
                    </a:cubicBezTo>
                    <a:cubicBezTo>
                      <a:pt x="69" y="382"/>
                      <a:pt x="80" y="407"/>
                      <a:pt x="92" y="432"/>
                    </a:cubicBezTo>
                    <a:lnTo>
                      <a:pt x="52" y="452"/>
                    </a:lnTo>
                    <a:close/>
                    <a:moveTo>
                      <a:pt x="1585" y="449"/>
                    </a:moveTo>
                    <a:cubicBezTo>
                      <a:pt x="1547" y="426"/>
                      <a:pt x="1547" y="426"/>
                      <a:pt x="1547" y="426"/>
                    </a:cubicBezTo>
                    <a:cubicBezTo>
                      <a:pt x="1561" y="403"/>
                      <a:pt x="1574" y="379"/>
                      <a:pt x="1587" y="354"/>
                    </a:cubicBezTo>
                    <a:cubicBezTo>
                      <a:pt x="1627" y="373"/>
                      <a:pt x="1627" y="373"/>
                      <a:pt x="1627" y="373"/>
                    </a:cubicBezTo>
                    <a:cubicBezTo>
                      <a:pt x="1613" y="400"/>
                      <a:pt x="1599" y="425"/>
                      <a:pt x="1585" y="449"/>
                    </a:cubicBezTo>
                    <a:close/>
                    <a:moveTo>
                      <a:pt x="1" y="283"/>
                    </a:moveTo>
                    <a:cubicBezTo>
                      <a:pt x="0" y="271"/>
                      <a:pt x="0" y="259"/>
                      <a:pt x="0" y="247"/>
                    </a:cubicBezTo>
                    <a:cubicBezTo>
                      <a:pt x="0" y="229"/>
                      <a:pt x="1" y="210"/>
                      <a:pt x="4" y="192"/>
                    </a:cubicBezTo>
                    <a:cubicBezTo>
                      <a:pt x="48" y="200"/>
                      <a:pt x="48" y="200"/>
                      <a:pt x="48" y="200"/>
                    </a:cubicBezTo>
                    <a:cubicBezTo>
                      <a:pt x="45" y="215"/>
                      <a:pt x="44" y="231"/>
                      <a:pt x="44" y="247"/>
                    </a:cubicBezTo>
                    <a:cubicBezTo>
                      <a:pt x="44" y="258"/>
                      <a:pt x="45" y="268"/>
                      <a:pt x="46" y="279"/>
                    </a:cubicBezTo>
                    <a:lnTo>
                      <a:pt x="1" y="283"/>
                    </a:lnTo>
                    <a:close/>
                    <a:moveTo>
                      <a:pt x="475" y="266"/>
                    </a:moveTo>
                    <a:cubicBezTo>
                      <a:pt x="474" y="243"/>
                      <a:pt x="466" y="219"/>
                      <a:pt x="452" y="195"/>
                    </a:cubicBezTo>
                    <a:cubicBezTo>
                      <a:pt x="491" y="173"/>
                      <a:pt x="491" y="173"/>
                      <a:pt x="491" y="173"/>
                    </a:cubicBezTo>
                    <a:cubicBezTo>
                      <a:pt x="508" y="203"/>
                      <a:pt x="518" y="233"/>
                      <a:pt x="519" y="263"/>
                    </a:cubicBezTo>
                    <a:lnTo>
                      <a:pt x="475" y="266"/>
                    </a:lnTo>
                    <a:close/>
                    <a:moveTo>
                      <a:pt x="404" y="134"/>
                    </a:moveTo>
                    <a:cubicBezTo>
                      <a:pt x="385" y="116"/>
                      <a:pt x="363" y="100"/>
                      <a:pt x="340" y="86"/>
                    </a:cubicBezTo>
                    <a:cubicBezTo>
                      <a:pt x="363" y="48"/>
                      <a:pt x="363" y="48"/>
                      <a:pt x="363" y="48"/>
                    </a:cubicBezTo>
                    <a:cubicBezTo>
                      <a:pt x="389" y="63"/>
                      <a:pt x="413" y="81"/>
                      <a:pt x="434" y="102"/>
                    </a:cubicBezTo>
                    <a:lnTo>
                      <a:pt x="404" y="134"/>
                    </a:lnTo>
                    <a:close/>
                    <a:moveTo>
                      <a:pt x="74" y="128"/>
                    </a:moveTo>
                    <a:cubicBezTo>
                      <a:pt x="36" y="106"/>
                      <a:pt x="36" y="106"/>
                      <a:pt x="36" y="106"/>
                    </a:cubicBezTo>
                    <a:cubicBezTo>
                      <a:pt x="52" y="78"/>
                      <a:pt x="73" y="55"/>
                      <a:pt x="99" y="37"/>
                    </a:cubicBezTo>
                    <a:cubicBezTo>
                      <a:pt x="124" y="73"/>
                      <a:pt x="124" y="73"/>
                      <a:pt x="124" y="73"/>
                    </a:cubicBezTo>
                    <a:cubicBezTo>
                      <a:pt x="104" y="88"/>
                      <a:pt x="87" y="106"/>
                      <a:pt x="74" y="128"/>
                    </a:cubicBezTo>
                    <a:close/>
                    <a:moveTo>
                      <a:pt x="268" y="55"/>
                    </a:moveTo>
                    <a:cubicBezTo>
                      <a:pt x="241" y="47"/>
                      <a:pt x="216" y="45"/>
                      <a:pt x="193" y="47"/>
                    </a:cubicBezTo>
                    <a:cubicBezTo>
                      <a:pt x="188" y="3"/>
                      <a:pt x="188" y="3"/>
                      <a:pt x="188" y="3"/>
                    </a:cubicBezTo>
                    <a:cubicBezTo>
                      <a:pt x="216" y="0"/>
                      <a:pt x="248" y="3"/>
                      <a:pt x="280" y="12"/>
                    </a:cubicBezTo>
                    <a:lnTo>
                      <a:pt x="268" y="55"/>
                    </a:lnTo>
                    <a:close/>
                  </a:path>
                </a:pathLst>
              </a:custGeom>
              <a:solidFill>
                <a:srgbClr val="76C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zihun7hao-wennuantongzhiti" panose="020F0502020204030204"/>
                  <a:cs typeface="+mn-cs"/>
                </a:endParaRPr>
              </a:p>
            </p:txBody>
          </p:sp>
          <p:sp>
            <p:nvSpPr>
              <p:cNvPr id="206" name="î$liďê">
                <a:extLst>
                  <a:ext uri="{FF2B5EF4-FFF2-40B4-BE49-F238E27FC236}">
                    <a16:creationId xmlns:a16="http://schemas.microsoft.com/office/drawing/2014/main" id="{9ADB6A40-FAE1-4C9D-80D5-1A2C4E3ACD90}"/>
                  </a:ext>
                </a:extLst>
              </p:cNvPr>
              <p:cNvSpPr/>
              <p:nvPr/>
            </p:nvSpPr>
            <p:spPr bwMode="auto">
              <a:xfrm>
                <a:off x="-5075507" y="1430800"/>
                <a:ext cx="331459" cy="273814"/>
              </a:xfrm>
              <a:custGeom>
                <a:avLst/>
                <a:gdLst>
                  <a:gd name="T0" fmla="*/ 45 w 91"/>
                  <a:gd name="T1" fmla="*/ 74 h 74"/>
                  <a:gd name="T2" fmla="*/ 0 w 91"/>
                  <a:gd name="T3" fmla="*/ 25 h 74"/>
                  <a:gd name="T4" fmla="*/ 37 w 91"/>
                  <a:gd name="T5" fmla="*/ 0 h 74"/>
                  <a:gd name="T6" fmla="*/ 46 w 91"/>
                  <a:gd name="T7" fmla="*/ 12 h 74"/>
                  <a:gd name="T8" fmla="*/ 54 w 91"/>
                  <a:gd name="T9" fmla="*/ 0 h 74"/>
                  <a:gd name="T10" fmla="*/ 91 w 91"/>
                  <a:gd name="T11" fmla="*/ 25 h 74"/>
                  <a:gd name="T12" fmla="*/ 45 w 91"/>
                  <a:gd name="T13" fmla="*/ 7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" h="74">
                    <a:moveTo>
                      <a:pt x="45" y="74"/>
                    </a:moveTo>
                    <a:cubicBezTo>
                      <a:pt x="28" y="58"/>
                      <a:pt x="15" y="46"/>
                      <a:pt x="0" y="25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9" y="4"/>
                      <a:pt x="42" y="8"/>
                      <a:pt x="46" y="12"/>
                    </a:cubicBezTo>
                    <a:cubicBezTo>
                      <a:pt x="49" y="8"/>
                      <a:pt x="52" y="4"/>
                      <a:pt x="54" y="0"/>
                    </a:cubicBezTo>
                    <a:cubicBezTo>
                      <a:pt x="91" y="25"/>
                      <a:pt x="91" y="25"/>
                      <a:pt x="91" y="25"/>
                    </a:cubicBezTo>
                    <a:cubicBezTo>
                      <a:pt x="77" y="46"/>
                      <a:pt x="62" y="58"/>
                      <a:pt x="45" y="74"/>
                    </a:cubicBezTo>
                    <a:close/>
                  </a:path>
                </a:pathLst>
              </a:custGeom>
              <a:solidFill>
                <a:srgbClr val="76C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zihun7hao-wennuantongzhiti" panose="020F0502020204030204"/>
                  <a:cs typeface="+mn-cs"/>
                </a:endParaRPr>
              </a:p>
            </p:txBody>
          </p:sp>
          <p:sp>
            <p:nvSpPr>
              <p:cNvPr id="208" name="ïs1iḍé">
                <a:extLst>
                  <a:ext uri="{FF2B5EF4-FFF2-40B4-BE49-F238E27FC236}">
                    <a16:creationId xmlns:a16="http://schemas.microsoft.com/office/drawing/2014/main" id="{36E5A9C7-8FA4-47C7-BBDB-CCB02CB96F86}"/>
                  </a:ext>
                </a:extLst>
              </p:cNvPr>
              <p:cNvSpPr/>
              <p:nvPr/>
            </p:nvSpPr>
            <p:spPr bwMode="auto">
              <a:xfrm>
                <a:off x="-6334084" y="205849"/>
                <a:ext cx="3016743" cy="3180072"/>
              </a:xfrm>
              <a:custGeom>
                <a:avLst/>
                <a:gdLst>
                  <a:gd name="T0" fmla="*/ 1 w 820"/>
                  <a:gd name="T1" fmla="*/ 865 h 865"/>
                  <a:gd name="T2" fmla="*/ 0 w 820"/>
                  <a:gd name="T3" fmla="*/ 821 h 865"/>
                  <a:gd name="T4" fmla="*/ 85 w 820"/>
                  <a:gd name="T5" fmla="*/ 815 h 865"/>
                  <a:gd name="T6" fmla="*/ 89 w 820"/>
                  <a:gd name="T7" fmla="*/ 859 h 865"/>
                  <a:gd name="T8" fmla="*/ 1 w 820"/>
                  <a:gd name="T9" fmla="*/ 865 h 865"/>
                  <a:gd name="T10" fmla="*/ 177 w 820"/>
                  <a:gd name="T11" fmla="*/ 848 h 865"/>
                  <a:gd name="T12" fmla="*/ 169 w 820"/>
                  <a:gd name="T13" fmla="*/ 804 h 865"/>
                  <a:gd name="T14" fmla="*/ 251 w 820"/>
                  <a:gd name="T15" fmla="*/ 786 h 865"/>
                  <a:gd name="T16" fmla="*/ 263 w 820"/>
                  <a:gd name="T17" fmla="*/ 829 h 865"/>
                  <a:gd name="T18" fmla="*/ 177 w 820"/>
                  <a:gd name="T19" fmla="*/ 848 h 865"/>
                  <a:gd name="T20" fmla="*/ 378 w 820"/>
                  <a:gd name="T21" fmla="*/ 790 h 865"/>
                  <a:gd name="T22" fmla="*/ 363 w 820"/>
                  <a:gd name="T23" fmla="*/ 749 h 865"/>
                  <a:gd name="T24" fmla="*/ 410 w 820"/>
                  <a:gd name="T25" fmla="*/ 728 h 865"/>
                  <a:gd name="T26" fmla="*/ 429 w 820"/>
                  <a:gd name="T27" fmla="*/ 768 h 865"/>
                  <a:gd name="T28" fmla="*/ 378 w 820"/>
                  <a:gd name="T29" fmla="*/ 790 h 865"/>
                  <a:gd name="T30" fmla="*/ 507 w 820"/>
                  <a:gd name="T31" fmla="*/ 726 h 865"/>
                  <a:gd name="T32" fmla="*/ 483 w 820"/>
                  <a:gd name="T33" fmla="*/ 688 h 865"/>
                  <a:gd name="T34" fmla="*/ 552 w 820"/>
                  <a:gd name="T35" fmla="*/ 640 h 865"/>
                  <a:gd name="T36" fmla="*/ 579 w 820"/>
                  <a:gd name="T37" fmla="*/ 675 h 865"/>
                  <a:gd name="T38" fmla="*/ 507 w 820"/>
                  <a:gd name="T39" fmla="*/ 726 h 865"/>
                  <a:gd name="T40" fmla="*/ 646 w 820"/>
                  <a:gd name="T41" fmla="*/ 616 h 865"/>
                  <a:gd name="T42" fmla="*/ 615 w 820"/>
                  <a:gd name="T43" fmla="*/ 584 h 865"/>
                  <a:gd name="T44" fmla="*/ 670 w 820"/>
                  <a:gd name="T45" fmla="*/ 522 h 865"/>
                  <a:gd name="T46" fmla="*/ 705 w 820"/>
                  <a:gd name="T47" fmla="*/ 549 h 865"/>
                  <a:gd name="T48" fmla="*/ 646 w 820"/>
                  <a:gd name="T49" fmla="*/ 616 h 865"/>
                  <a:gd name="T50" fmla="*/ 755 w 820"/>
                  <a:gd name="T51" fmla="*/ 474 h 865"/>
                  <a:gd name="T52" fmla="*/ 716 w 820"/>
                  <a:gd name="T53" fmla="*/ 452 h 865"/>
                  <a:gd name="T54" fmla="*/ 751 w 820"/>
                  <a:gd name="T55" fmla="*/ 377 h 865"/>
                  <a:gd name="T56" fmla="*/ 792 w 820"/>
                  <a:gd name="T57" fmla="*/ 392 h 865"/>
                  <a:gd name="T58" fmla="*/ 755 w 820"/>
                  <a:gd name="T59" fmla="*/ 474 h 865"/>
                  <a:gd name="T60" fmla="*/ 815 w 820"/>
                  <a:gd name="T61" fmla="*/ 305 h 865"/>
                  <a:gd name="T62" fmla="*/ 771 w 820"/>
                  <a:gd name="T63" fmla="*/ 298 h 865"/>
                  <a:gd name="T64" fmla="*/ 775 w 820"/>
                  <a:gd name="T65" fmla="*/ 247 h 865"/>
                  <a:gd name="T66" fmla="*/ 774 w 820"/>
                  <a:gd name="T67" fmla="*/ 217 h 865"/>
                  <a:gd name="T68" fmla="*/ 818 w 820"/>
                  <a:gd name="T69" fmla="*/ 213 h 865"/>
                  <a:gd name="T70" fmla="*/ 820 w 820"/>
                  <a:gd name="T71" fmla="*/ 247 h 865"/>
                  <a:gd name="T72" fmla="*/ 815 w 820"/>
                  <a:gd name="T73" fmla="*/ 305 h 865"/>
                  <a:gd name="T74" fmla="*/ 357 w 820"/>
                  <a:gd name="T75" fmla="*/ 265 h 865"/>
                  <a:gd name="T76" fmla="*/ 312 w 820"/>
                  <a:gd name="T77" fmla="*/ 265 h 865"/>
                  <a:gd name="T78" fmla="*/ 312 w 820"/>
                  <a:gd name="T79" fmla="*/ 264 h 865"/>
                  <a:gd name="T80" fmla="*/ 337 w 820"/>
                  <a:gd name="T81" fmla="*/ 172 h 865"/>
                  <a:gd name="T82" fmla="*/ 376 w 820"/>
                  <a:gd name="T83" fmla="*/ 193 h 865"/>
                  <a:gd name="T84" fmla="*/ 357 w 820"/>
                  <a:gd name="T85" fmla="*/ 264 h 865"/>
                  <a:gd name="T86" fmla="*/ 357 w 820"/>
                  <a:gd name="T87" fmla="*/ 265 h 865"/>
                  <a:gd name="T88" fmla="*/ 753 w 820"/>
                  <a:gd name="T89" fmla="*/ 142 h 865"/>
                  <a:gd name="T90" fmla="*/ 706 w 820"/>
                  <a:gd name="T91" fmla="*/ 82 h 865"/>
                  <a:gd name="T92" fmla="*/ 734 w 820"/>
                  <a:gd name="T93" fmla="*/ 48 h 865"/>
                  <a:gd name="T94" fmla="*/ 793 w 820"/>
                  <a:gd name="T95" fmla="*/ 123 h 865"/>
                  <a:gd name="T96" fmla="*/ 753 w 820"/>
                  <a:gd name="T97" fmla="*/ 142 h 865"/>
                  <a:gd name="T98" fmla="*/ 424 w 820"/>
                  <a:gd name="T99" fmla="*/ 130 h 865"/>
                  <a:gd name="T100" fmla="*/ 393 w 820"/>
                  <a:gd name="T101" fmla="*/ 98 h 865"/>
                  <a:gd name="T102" fmla="*/ 466 w 820"/>
                  <a:gd name="T103" fmla="*/ 43 h 865"/>
                  <a:gd name="T104" fmla="*/ 488 w 820"/>
                  <a:gd name="T105" fmla="*/ 81 h 865"/>
                  <a:gd name="T106" fmla="*/ 424 w 820"/>
                  <a:gd name="T107" fmla="*/ 130 h 865"/>
                  <a:gd name="T108" fmla="*/ 562 w 820"/>
                  <a:gd name="T109" fmla="*/ 52 h 865"/>
                  <a:gd name="T110" fmla="*/ 552 w 820"/>
                  <a:gd name="T111" fmla="*/ 9 h 865"/>
                  <a:gd name="T112" fmla="*/ 647 w 820"/>
                  <a:gd name="T113" fmla="*/ 6 h 865"/>
                  <a:gd name="T114" fmla="*/ 639 w 820"/>
                  <a:gd name="T115" fmla="*/ 50 h 865"/>
                  <a:gd name="T116" fmla="*/ 562 w 820"/>
                  <a:gd name="T117" fmla="*/ 52 h 8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820" h="865">
                    <a:moveTo>
                      <a:pt x="1" y="865"/>
                    </a:moveTo>
                    <a:cubicBezTo>
                      <a:pt x="0" y="821"/>
                      <a:pt x="0" y="821"/>
                      <a:pt x="0" y="821"/>
                    </a:cubicBezTo>
                    <a:cubicBezTo>
                      <a:pt x="29" y="820"/>
                      <a:pt x="57" y="818"/>
                      <a:pt x="85" y="815"/>
                    </a:cubicBezTo>
                    <a:cubicBezTo>
                      <a:pt x="89" y="859"/>
                      <a:pt x="89" y="859"/>
                      <a:pt x="89" y="859"/>
                    </a:cubicBezTo>
                    <a:cubicBezTo>
                      <a:pt x="61" y="862"/>
                      <a:pt x="31" y="864"/>
                      <a:pt x="1" y="865"/>
                    </a:cubicBezTo>
                    <a:close/>
                    <a:moveTo>
                      <a:pt x="177" y="848"/>
                    </a:moveTo>
                    <a:cubicBezTo>
                      <a:pt x="169" y="804"/>
                      <a:pt x="169" y="804"/>
                      <a:pt x="169" y="804"/>
                    </a:cubicBezTo>
                    <a:cubicBezTo>
                      <a:pt x="197" y="799"/>
                      <a:pt x="225" y="793"/>
                      <a:pt x="251" y="786"/>
                    </a:cubicBezTo>
                    <a:cubicBezTo>
                      <a:pt x="263" y="829"/>
                      <a:pt x="263" y="829"/>
                      <a:pt x="263" y="829"/>
                    </a:cubicBezTo>
                    <a:cubicBezTo>
                      <a:pt x="235" y="836"/>
                      <a:pt x="206" y="842"/>
                      <a:pt x="177" y="848"/>
                    </a:cubicBezTo>
                    <a:close/>
                    <a:moveTo>
                      <a:pt x="378" y="790"/>
                    </a:moveTo>
                    <a:cubicBezTo>
                      <a:pt x="363" y="749"/>
                      <a:pt x="363" y="749"/>
                      <a:pt x="363" y="749"/>
                    </a:cubicBezTo>
                    <a:cubicBezTo>
                      <a:pt x="390" y="739"/>
                      <a:pt x="385" y="740"/>
                      <a:pt x="410" y="728"/>
                    </a:cubicBezTo>
                    <a:cubicBezTo>
                      <a:pt x="429" y="768"/>
                      <a:pt x="429" y="768"/>
                      <a:pt x="429" y="768"/>
                    </a:cubicBezTo>
                    <a:cubicBezTo>
                      <a:pt x="402" y="781"/>
                      <a:pt x="406" y="780"/>
                      <a:pt x="378" y="790"/>
                    </a:cubicBezTo>
                    <a:close/>
                    <a:moveTo>
                      <a:pt x="507" y="726"/>
                    </a:moveTo>
                    <a:cubicBezTo>
                      <a:pt x="483" y="688"/>
                      <a:pt x="483" y="688"/>
                      <a:pt x="483" y="688"/>
                    </a:cubicBezTo>
                    <a:cubicBezTo>
                      <a:pt x="507" y="673"/>
                      <a:pt x="530" y="657"/>
                      <a:pt x="552" y="640"/>
                    </a:cubicBezTo>
                    <a:cubicBezTo>
                      <a:pt x="579" y="675"/>
                      <a:pt x="579" y="675"/>
                      <a:pt x="579" y="675"/>
                    </a:cubicBezTo>
                    <a:cubicBezTo>
                      <a:pt x="556" y="693"/>
                      <a:pt x="532" y="710"/>
                      <a:pt x="507" y="726"/>
                    </a:cubicBezTo>
                    <a:close/>
                    <a:moveTo>
                      <a:pt x="646" y="616"/>
                    </a:moveTo>
                    <a:cubicBezTo>
                      <a:pt x="615" y="584"/>
                      <a:pt x="615" y="584"/>
                      <a:pt x="615" y="584"/>
                    </a:cubicBezTo>
                    <a:cubicBezTo>
                      <a:pt x="635" y="565"/>
                      <a:pt x="653" y="543"/>
                      <a:pt x="670" y="522"/>
                    </a:cubicBezTo>
                    <a:cubicBezTo>
                      <a:pt x="705" y="549"/>
                      <a:pt x="705" y="549"/>
                      <a:pt x="705" y="549"/>
                    </a:cubicBezTo>
                    <a:cubicBezTo>
                      <a:pt x="687" y="572"/>
                      <a:pt x="667" y="594"/>
                      <a:pt x="646" y="616"/>
                    </a:cubicBezTo>
                    <a:close/>
                    <a:moveTo>
                      <a:pt x="755" y="474"/>
                    </a:moveTo>
                    <a:cubicBezTo>
                      <a:pt x="716" y="452"/>
                      <a:pt x="716" y="452"/>
                      <a:pt x="716" y="452"/>
                    </a:cubicBezTo>
                    <a:cubicBezTo>
                      <a:pt x="730" y="428"/>
                      <a:pt x="742" y="402"/>
                      <a:pt x="751" y="377"/>
                    </a:cubicBezTo>
                    <a:cubicBezTo>
                      <a:pt x="792" y="392"/>
                      <a:pt x="792" y="392"/>
                      <a:pt x="792" y="392"/>
                    </a:cubicBezTo>
                    <a:cubicBezTo>
                      <a:pt x="782" y="420"/>
                      <a:pt x="770" y="447"/>
                      <a:pt x="755" y="474"/>
                    </a:cubicBezTo>
                    <a:close/>
                    <a:moveTo>
                      <a:pt x="815" y="305"/>
                    </a:moveTo>
                    <a:cubicBezTo>
                      <a:pt x="771" y="298"/>
                      <a:pt x="771" y="298"/>
                      <a:pt x="771" y="298"/>
                    </a:cubicBezTo>
                    <a:cubicBezTo>
                      <a:pt x="774" y="281"/>
                      <a:pt x="775" y="263"/>
                      <a:pt x="775" y="247"/>
                    </a:cubicBezTo>
                    <a:cubicBezTo>
                      <a:pt x="775" y="237"/>
                      <a:pt x="775" y="227"/>
                      <a:pt x="774" y="217"/>
                    </a:cubicBezTo>
                    <a:cubicBezTo>
                      <a:pt x="818" y="213"/>
                      <a:pt x="818" y="213"/>
                      <a:pt x="818" y="213"/>
                    </a:cubicBezTo>
                    <a:cubicBezTo>
                      <a:pt x="819" y="224"/>
                      <a:pt x="820" y="235"/>
                      <a:pt x="820" y="247"/>
                    </a:cubicBezTo>
                    <a:cubicBezTo>
                      <a:pt x="820" y="266"/>
                      <a:pt x="818" y="285"/>
                      <a:pt x="815" y="305"/>
                    </a:cubicBezTo>
                    <a:close/>
                    <a:moveTo>
                      <a:pt x="357" y="265"/>
                    </a:moveTo>
                    <a:cubicBezTo>
                      <a:pt x="312" y="265"/>
                      <a:pt x="312" y="265"/>
                      <a:pt x="312" y="265"/>
                    </a:cubicBezTo>
                    <a:cubicBezTo>
                      <a:pt x="312" y="264"/>
                      <a:pt x="312" y="264"/>
                      <a:pt x="312" y="264"/>
                    </a:cubicBezTo>
                    <a:cubicBezTo>
                      <a:pt x="312" y="234"/>
                      <a:pt x="321" y="203"/>
                      <a:pt x="337" y="172"/>
                    </a:cubicBezTo>
                    <a:cubicBezTo>
                      <a:pt x="376" y="193"/>
                      <a:pt x="376" y="193"/>
                      <a:pt x="376" y="193"/>
                    </a:cubicBezTo>
                    <a:cubicBezTo>
                      <a:pt x="363" y="217"/>
                      <a:pt x="357" y="241"/>
                      <a:pt x="357" y="264"/>
                    </a:cubicBezTo>
                    <a:lnTo>
                      <a:pt x="357" y="265"/>
                    </a:lnTo>
                    <a:close/>
                    <a:moveTo>
                      <a:pt x="753" y="142"/>
                    </a:moveTo>
                    <a:cubicBezTo>
                      <a:pt x="742" y="118"/>
                      <a:pt x="726" y="98"/>
                      <a:pt x="706" y="82"/>
                    </a:cubicBezTo>
                    <a:cubicBezTo>
                      <a:pt x="734" y="48"/>
                      <a:pt x="734" y="48"/>
                      <a:pt x="734" y="48"/>
                    </a:cubicBezTo>
                    <a:cubicBezTo>
                      <a:pt x="759" y="68"/>
                      <a:pt x="779" y="93"/>
                      <a:pt x="793" y="123"/>
                    </a:cubicBezTo>
                    <a:lnTo>
                      <a:pt x="753" y="142"/>
                    </a:lnTo>
                    <a:close/>
                    <a:moveTo>
                      <a:pt x="424" y="130"/>
                    </a:moveTo>
                    <a:cubicBezTo>
                      <a:pt x="393" y="98"/>
                      <a:pt x="393" y="98"/>
                      <a:pt x="393" y="98"/>
                    </a:cubicBezTo>
                    <a:cubicBezTo>
                      <a:pt x="415" y="77"/>
                      <a:pt x="439" y="58"/>
                      <a:pt x="466" y="43"/>
                    </a:cubicBezTo>
                    <a:cubicBezTo>
                      <a:pt x="488" y="81"/>
                      <a:pt x="488" y="81"/>
                      <a:pt x="488" y="81"/>
                    </a:cubicBezTo>
                    <a:cubicBezTo>
                      <a:pt x="464" y="95"/>
                      <a:pt x="443" y="111"/>
                      <a:pt x="424" y="130"/>
                    </a:cubicBezTo>
                    <a:close/>
                    <a:moveTo>
                      <a:pt x="562" y="52"/>
                    </a:moveTo>
                    <a:cubicBezTo>
                      <a:pt x="552" y="9"/>
                      <a:pt x="552" y="9"/>
                      <a:pt x="552" y="9"/>
                    </a:cubicBezTo>
                    <a:cubicBezTo>
                      <a:pt x="586" y="1"/>
                      <a:pt x="618" y="0"/>
                      <a:pt x="647" y="6"/>
                    </a:cubicBezTo>
                    <a:cubicBezTo>
                      <a:pt x="639" y="50"/>
                      <a:pt x="639" y="50"/>
                      <a:pt x="639" y="50"/>
                    </a:cubicBezTo>
                    <a:cubicBezTo>
                      <a:pt x="616" y="45"/>
                      <a:pt x="589" y="46"/>
                      <a:pt x="562" y="52"/>
                    </a:cubicBezTo>
                    <a:close/>
                  </a:path>
                </a:pathLst>
              </a:custGeom>
              <a:solidFill>
                <a:srgbClr val="76C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zihun7hao-wennuantongzhiti" panose="020F0502020204030204"/>
                  <a:cs typeface="+mn-cs"/>
                </a:endParaRPr>
              </a:p>
            </p:txBody>
          </p:sp>
          <p:sp>
            <p:nvSpPr>
              <p:cNvPr id="209" name="íṡ1ïďè">
                <a:extLst>
                  <a:ext uri="{FF2B5EF4-FFF2-40B4-BE49-F238E27FC236}">
                    <a16:creationId xmlns:a16="http://schemas.microsoft.com/office/drawing/2014/main" id="{726BC546-7727-4276-A3E6-ACCD2803FC42}"/>
                  </a:ext>
                </a:extLst>
              </p:cNvPr>
              <p:cNvSpPr/>
              <p:nvPr/>
            </p:nvSpPr>
            <p:spPr bwMode="auto">
              <a:xfrm>
                <a:off x="-6809652" y="3212987"/>
                <a:ext cx="163327" cy="168132"/>
              </a:xfrm>
              <a:custGeom>
                <a:avLst/>
                <a:gdLst>
                  <a:gd name="T0" fmla="*/ 42 w 44"/>
                  <a:gd name="T1" fmla="*/ 46 h 46"/>
                  <a:gd name="T2" fmla="*/ 0 w 44"/>
                  <a:gd name="T3" fmla="*/ 44 h 46"/>
                  <a:gd name="T4" fmla="*/ 3 w 44"/>
                  <a:gd name="T5" fmla="*/ 0 h 46"/>
                  <a:gd name="T6" fmla="*/ 44 w 44"/>
                  <a:gd name="T7" fmla="*/ 2 h 46"/>
                  <a:gd name="T8" fmla="*/ 42 w 44"/>
                  <a:gd name="T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6">
                    <a:moveTo>
                      <a:pt x="42" y="46"/>
                    </a:moveTo>
                    <a:cubicBezTo>
                      <a:pt x="28" y="46"/>
                      <a:pt x="14" y="45"/>
                      <a:pt x="0" y="44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6" y="1"/>
                      <a:pt x="30" y="2"/>
                      <a:pt x="44" y="2"/>
                    </a:cubicBezTo>
                    <a:lnTo>
                      <a:pt x="42" y="46"/>
                    </a:lnTo>
                    <a:close/>
                  </a:path>
                </a:pathLst>
              </a:custGeom>
              <a:solidFill>
                <a:srgbClr val="76C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zihun7hao-wennuantongzhiti" panose="020F0502020204030204"/>
                  <a:cs typeface="+mn-cs"/>
                </a:endParaRPr>
              </a:p>
            </p:txBody>
          </p:sp>
        </p:grp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60824" y="1173109"/>
            <a:ext cx="4261473" cy="369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9428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" grpId="0" animBg="1"/>
      <p:bldP spid="191" grpId="0" animBg="1"/>
      <p:bldP spid="194" grpId="0" animBg="1"/>
      <p:bldP spid="195" grpId="0" animBg="1"/>
      <p:bldP spid="196" grpId="0" animBg="1"/>
      <p:bldP spid="197" grpId="0" animBg="1"/>
      <p:bldP spid="19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34"/>
          <a:stretch/>
        </p:blipFill>
        <p:spPr>
          <a:xfrm>
            <a:off x="109938" y="4686744"/>
            <a:ext cx="2203572" cy="205539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981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70" y="3754789"/>
            <a:ext cx="1396737" cy="150847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31" y="1952390"/>
            <a:ext cx="1344607" cy="1344607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80917" y="732595"/>
            <a:ext cx="954427" cy="1087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69" y="386445"/>
            <a:ext cx="2110924" cy="1583193"/>
          </a:xfrm>
          <a:prstGeom prst="rect">
            <a:avLst/>
          </a:prstGeom>
        </p:spPr>
      </p:pic>
      <p:sp>
        <p:nvSpPr>
          <p:cNvPr id="40" name="Title 4"/>
          <p:cNvSpPr>
            <a:spLocks noGrp="1"/>
          </p:cNvSpPr>
          <p:nvPr>
            <p:ph type="title"/>
          </p:nvPr>
        </p:nvSpPr>
        <p:spPr>
          <a:xfrm>
            <a:off x="853022" y="-127000"/>
            <a:ext cx="2306121" cy="1143000"/>
          </a:xfrm>
        </p:spPr>
        <p:txBody>
          <a:bodyPr>
            <a:noAutofit/>
          </a:bodyPr>
          <a:lstStyle/>
          <a:p>
            <a:pPr algn="just"/>
            <a:r>
              <a:rPr lang="en-US" sz="4267">
                <a:latin typeface="Arial" pitchFamily="34" charset="0"/>
                <a:cs typeface="Arial" pitchFamily="34" charset="0"/>
              </a:rPr>
              <a:t>Số?</a:t>
            </a:r>
          </a:p>
        </p:txBody>
      </p:sp>
      <p:sp>
        <p:nvSpPr>
          <p:cNvPr id="41" name="Oval 40"/>
          <p:cNvSpPr/>
          <p:nvPr/>
        </p:nvSpPr>
        <p:spPr>
          <a:xfrm>
            <a:off x="-11184" y="-26307"/>
            <a:ext cx="825501" cy="825501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267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1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251200" y="392499"/>
          <a:ext cx="8534400" cy="609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3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3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34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34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34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34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534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534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5344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5344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121920" marR="121920" marT="60960" marB="6096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marL="121920" marR="121920" marT="60960" marB="6096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17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19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</a:p>
                  </a:txBody>
                  <a:tcPr marL="121920" marR="121920" marT="60960" marB="6096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21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22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23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24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25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26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27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28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29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</a:p>
                  </a:txBody>
                  <a:tcPr marL="121920" marR="121920" marT="60960" marB="6096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31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32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33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34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35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36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37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38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39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40</a:t>
                      </a:r>
                    </a:p>
                  </a:txBody>
                  <a:tcPr marL="121920" marR="121920" marT="60960" marB="6096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41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42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43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44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45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46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47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48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49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50</a:t>
                      </a:r>
                    </a:p>
                  </a:txBody>
                  <a:tcPr marL="121920" marR="121920" marT="60960" marB="6096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51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52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53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54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55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56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57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58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59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60</a:t>
                      </a:r>
                    </a:p>
                  </a:txBody>
                  <a:tcPr marL="121920" marR="121920" marT="60960" marB="6096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61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62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67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68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69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70</a:t>
                      </a:r>
                    </a:p>
                  </a:txBody>
                  <a:tcPr marL="121920" marR="121920" marT="60960" marB="6096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71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72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77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78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79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80</a:t>
                      </a:r>
                    </a:p>
                  </a:txBody>
                  <a:tcPr marL="121920" marR="121920" marT="60960" marB="6096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81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82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87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88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89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90</a:t>
                      </a:r>
                    </a:p>
                  </a:txBody>
                  <a:tcPr marL="121920" marR="121920" marT="60960" marB="6096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91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92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93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94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95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96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97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98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99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5877097" y="4107926"/>
            <a:ext cx="753687" cy="513877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2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720495" y="4104619"/>
            <a:ext cx="753687" cy="513877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2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9" name="Rectangle 28"/>
          <p:cNvSpPr/>
          <p:nvPr/>
        </p:nvSpPr>
        <p:spPr>
          <a:xfrm>
            <a:off x="7569075" y="4119680"/>
            <a:ext cx="753687" cy="513877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2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30" name="Rectangle 29"/>
          <p:cNvSpPr/>
          <p:nvPr/>
        </p:nvSpPr>
        <p:spPr>
          <a:xfrm>
            <a:off x="8427377" y="4097894"/>
            <a:ext cx="753687" cy="513877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2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862753" y="4712784"/>
            <a:ext cx="753687" cy="513877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2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706153" y="4712784"/>
            <a:ext cx="753687" cy="513877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2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33" name="Rectangle 32"/>
          <p:cNvSpPr/>
          <p:nvPr/>
        </p:nvSpPr>
        <p:spPr>
          <a:xfrm>
            <a:off x="7569075" y="4710195"/>
            <a:ext cx="753687" cy="513877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2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34" name="Rectangle 33"/>
          <p:cNvSpPr/>
          <p:nvPr/>
        </p:nvSpPr>
        <p:spPr>
          <a:xfrm>
            <a:off x="8413033" y="4702752"/>
            <a:ext cx="753687" cy="513877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2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36" name="Rectangle 35"/>
          <p:cNvSpPr/>
          <p:nvPr/>
        </p:nvSpPr>
        <p:spPr>
          <a:xfrm>
            <a:off x="5862753" y="5317643"/>
            <a:ext cx="753687" cy="513877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2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37" name="Rectangle 36"/>
          <p:cNvSpPr/>
          <p:nvPr/>
        </p:nvSpPr>
        <p:spPr>
          <a:xfrm>
            <a:off x="6720497" y="5317643"/>
            <a:ext cx="753687" cy="513877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2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51" name="Rectangle 50"/>
          <p:cNvSpPr/>
          <p:nvPr/>
        </p:nvSpPr>
        <p:spPr>
          <a:xfrm>
            <a:off x="7569075" y="5315054"/>
            <a:ext cx="753687" cy="513877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2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52" name="Rectangle 51"/>
          <p:cNvSpPr/>
          <p:nvPr/>
        </p:nvSpPr>
        <p:spPr>
          <a:xfrm>
            <a:off x="8447292" y="5324544"/>
            <a:ext cx="685169" cy="513877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2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885140" y="4697203"/>
            <a:ext cx="7112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32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73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706152" y="4704645"/>
            <a:ext cx="7112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32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74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612327" y="4680339"/>
            <a:ext cx="7112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32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75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8429965" y="4681119"/>
            <a:ext cx="7112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32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76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903471" y="5300204"/>
            <a:ext cx="7112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32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83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727395" y="5318273"/>
            <a:ext cx="7112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32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84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600232" y="5317135"/>
            <a:ext cx="7112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32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85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8449676" y="5310831"/>
            <a:ext cx="7112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32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86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31" y="2814221"/>
            <a:ext cx="2078860" cy="25103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32" y="2237510"/>
            <a:ext cx="1171313" cy="10541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86" y="4837789"/>
            <a:ext cx="2110924" cy="2110924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6706152" y="4069220"/>
            <a:ext cx="7112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32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64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569200" y="4071745"/>
            <a:ext cx="7112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32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65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8435996" y="4080264"/>
            <a:ext cx="7112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32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66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868783" y="4082880"/>
            <a:ext cx="7112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32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63</a:t>
            </a:r>
          </a:p>
        </p:txBody>
      </p:sp>
    </p:spTree>
    <p:extLst>
      <p:ext uri="{BB962C8B-B14F-4D97-AF65-F5344CB8AC3E}">
        <p14:creationId xmlns:p14="http://schemas.microsoft.com/office/powerpoint/2010/main" val="565508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500"/>
                            </p:stCondLst>
                            <p:childTnLst>
                              <p:par>
                                <p:cTn id="10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00"/>
                            </p:stCondLst>
                            <p:childTnLst>
                              <p:par>
                                <p:cTn id="1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000"/>
                            </p:stCondLst>
                            <p:childTnLst>
                              <p:par>
                                <p:cTn id="1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000"/>
                            </p:stCondLst>
                            <p:childTnLst>
                              <p:par>
                                <p:cTn id="1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500"/>
                            </p:stCondLst>
                            <p:childTnLst>
                              <p:par>
                                <p:cTn id="14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2000"/>
                            </p:stCondLst>
                            <p:childTnLst>
                              <p:par>
                                <p:cTn id="1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6" grpId="0" animBg="1"/>
      <p:bldP spid="37" grpId="0" animBg="1"/>
      <p:bldP spid="51" grpId="0" animBg="1"/>
      <p:bldP spid="52" grpId="0" animBg="1"/>
      <p:bldP spid="35" grpId="0" animBg="1"/>
      <p:bldP spid="38" grpId="0" animBg="1"/>
      <p:bldP spid="39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 txBox="1">
            <a:spLocks/>
          </p:cNvSpPr>
          <p:nvPr/>
        </p:nvSpPr>
        <p:spPr>
          <a:xfrm>
            <a:off x="1812477" y="-58960"/>
            <a:ext cx="829124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4267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4" name="Oval 3"/>
          <p:cNvSpPr/>
          <p:nvPr/>
        </p:nvSpPr>
        <p:spPr>
          <a:xfrm>
            <a:off x="33871" y="58667"/>
            <a:ext cx="825501" cy="825501"/>
          </a:xfrm>
          <a:prstGeom prst="ellipse">
            <a:avLst/>
          </a:prstGeom>
          <a:solidFill>
            <a:srgbClr val="F579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267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2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572933" y="349555"/>
            <a:ext cx="7620000" cy="96731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1219170"/>
            <a:r>
              <a:rPr lang="en-US" sz="4267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gồm 3 chục và 7 đơn vị.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676575" y="431060"/>
            <a:ext cx="812800" cy="8128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267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776133" y="1470318"/>
            <a:ext cx="8331200" cy="96731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1219170"/>
            <a:r>
              <a:rPr lang="en-US" sz="4267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gồm 5 chục và 0 đơn vị.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2676575" y="2675993"/>
            <a:ext cx="812800" cy="8128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267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2676575" y="1547725"/>
            <a:ext cx="812800" cy="8128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267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3767665" y="2612936"/>
            <a:ext cx="8331200" cy="96731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1219170"/>
            <a:r>
              <a:rPr lang="en-US" sz="4267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gồm 8 chục và 4 đơn vị.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3767665" y="3713924"/>
            <a:ext cx="7620000" cy="96731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1219170"/>
            <a:r>
              <a:rPr lang="en-US" sz="4267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gồm       chục và       đơn vị.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2668107" y="3795429"/>
            <a:ext cx="812800" cy="8128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4267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3767665" y="4834687"/>
            <a:ext cx="8331200" cy="96731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1219170"/>
            <a:r>
              <a:rPr lang="en-US" sz="4267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gồm       chục và       đơn vị.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2668107" y="6040363"/>
            <a:ext cx="812800" cy="8128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3733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2668107" y="4912095"/>
            <a:ext cx="812800" cy="8128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3733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3759197" y="5977306"/>
            <a:ext cx="8331200" cy="96731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1219170"/>
            <a:r>
              <a:rPr lang="en-US" sz="4267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gồm       chục và        đơn vị.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2573260" y="3687425"/>
            <a:ext cx="1005889" cy="99744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267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46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2546278" y="4804561"/>
            <a:ext cx="1005889" cy="99744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267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72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2596705" y="5960401"/>
            <a:ext cx="1005889" cy="99744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267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91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4785924" y="7562896"/>
            <a:ext cx="1005889" cy="74939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267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5107656" y="3815627"/>
            <a:ext cx="812800" cy="8128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267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8046796" y="3815627"/>
            <a:ext cx="812800" cy="8128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267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5107656" y="4889227"/>
            <a:ext cx="812800" cy="8128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267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8046796" y="4889227"/>
            <a:ext cx="812800" cy="8128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267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5107656" y="5962827"/>
            <a:ext cx="812800" cy="8128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267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8046796" y="5962827"/>
            <a:ext cx="812800" cy="8128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267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914400" y="200786"/>
            <a:ext cx="1117600" cy="616229"/>
          </a:xfrm>
          <a:prstGeom prst="roundRect">
            <a:avLst/>
          </a:prstGeom>
          <a:solidFill>
            <a:srgbClr val="FFC91D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267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Số</a:t>
            </a:r>
            <a:endParaRPr lang="en-US" sz="4267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596705" y="1423258"/>
            <a:ext cx="1005889" cy="997444"/>
            <a:chOff x="240886" y="2113637"/>
            <a:chExt cx="754417" cy="748083"/>
          </a:xfrm>
        </p:grpSpPr>
        <p:sp>
          <p:nvSpPr>
            <p:cNvPr id="42" name="Rounded Rectangle 41"/>
            <p:cNvSpPr/>
            <p:nvPr/>
          </p:nvSpPr>
          <p:spPr>
            <a:xfrm>
              <a:off x="296865" y="2198288"/>
              <a:ext cx="609600" cy="609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4267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240886" y="2113637"/>
              <a:ext cx="754417" cy="748083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r>
                <a:rPr lang="en-US" sz="4267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50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2596705" y="314150"/>
            <a:ext cx="1005889" cy="997444"/>
            <a:chOff x="240886" y="2113637"/>
            <a:chExt cx="754417" cy="748083"/>
          </a:xfrm>
        </p:grpSpPr>
        <p:sp>
          <p:nvSpPr>
            <p:cNvPr id="44" name="Rounded Rectangle 43"/>
            <p:cNvSpPr/>
            <p:nvPr/>
          </p:nvSpPr>
          <p:spPr>
            <a:xfrm>
              <a:off x="296865" y="2198288"/>
              <a:ext cx="609600" cy="609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4267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240886" y="2113637"/>
              <a:ext cx="754417" cy="748083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r>
                <a:rPr lang="en-US" sz="4267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37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2596964" y="2557987"/>
            <a:ext cx="1005889" cy="997444"/>
            <a:chOff x="240886" y="2113637"/>
            <a:chExt cx="754417" cy="748083"/>
          </a:xfrm>
        </p:grpSpPr>
        <p:sp>
          <p:nvSpPr>
            <p:cNvPr id="47" name="Rounded Rectangle 46"/>
            <p:cNvSpPr/>
            <p:nvPr/>
          </p:nvSpPr>
          <p:spPr>
            <a:xfrm>
              <a:off x="296865" y="2198288"/>
              <a:ext cx="609600" cy="609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4267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240886" y="2113637"/>
              <a:ext cx="754417" cy="748083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r>
                <a:rPr lang="en-US" sz="4267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84</a:t>
              </a: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5044978" y="3698147"/>
            <a:ext cx="1005889" cy="997444"/>
            <a:chOff x="240886" y="2113637"/>
            <a:chExt cx="754417" cy="748083"/>
          </a:xfrm>
        </p:grpSpPr>
        <p:sp>
          <p:nvSpPr>
            <p:cNvPr id="56" name="Rounded Rectangle 55"/>
            <p:cNvSpPr/>
            <p:nvPr/>
          </p:nvSpPr>
          <p:spPr>
            <a:xfrm>
              <a:off x="296865" y="2198288"/>
              <a:ext cx="609600" cy="609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4267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" name="Rounded Rectangle 56"/>
            <p:cNvSpPr/>
            <p:nvPr/>
          </p:nvSpPr>
          <p:spPr>
            <a:xfrm>
              <a:off x="240886" y="2113637"/>
              <a:ext cx="754417" cy="748083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r>
                <a:rPr lang="en-US" sz="4267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4</a:t>
              </a: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7967797" y="3698147"/>
            <a:ext cx="1005889" cy="997444"/>
            <a:chOff x="240886" y="2113637"/>
            <a:chExt cx="754417" cy="748083"/>
          </a:xfrm>
        </p:grpSpPr>
        <p:sp>
          <p:nvSpPr>
            <p:cNvPr id="59" name="Rounded Rectangle 58"/>
            <p:cNvSpPr/>
            <p:nvPr/>
          </p:nvSpPr>
          <p:spPr>
            <a:xfrm>
              <a:off x="296865" y="2198288"/>
              <a:ext cx="609600" cy="609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4267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0" name="Rounded Rectangle 59"/>
            <p:cNvSpPr/>
            <p:nvPr/>
          </p:nvSpPr>
          <p:spPr>
            <a:xfrm>
              <a:off x="240886" y="2113637"/>
              <a:ext cx="754417" cy="748083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r>
                <a:rPr lang="en-US" sz="4267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6</a:t>
              </a: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5040005" y="4782621"/>
            <a:ext cx="1005889" cy="997444"/>
            <a:chOff x="240886" y="2113637"/>
            <a:chExt cx="754417" cy="748083"/>
          </a:xfrm>
        </p:grpSpPr>
        <p:sp>
          <p:nvSpPr>
            <p:cNvPr id="62" name="Rounded Rectangle 61"/>
            <p:cNvSpPr/>
            <p:nvPr/>
          </p:nvSpPr>
          <p:spPr>
            <a:xfrm>
              <a:off x="296865" y="2198288"/>
              <a:ext cx="609600" cy="609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4267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" name="Rounded Rectangle 62"/>
            <p:cNvSpPr/>
            <p:nvPr/>
          </p:nvSpPr>
          <p:spPr>
            <a:xfrm>
              <a:off x="240886" y="2113637"/>
              <a:ext cx="754417" cy="748083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r>
                <a:rPr lang="en-US" sz="4267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7</a:t>
              </a: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7968778" y="4782619"/>
            <a:ext cx="1005889" cy="997444"/>
            <a:chOff x="240886" y="2113637"/>
            <a:chExt cx="754417" cy="748083"/>
          </a:xfrm>
        </p:grpSpPr>
        <p:sp>
          <p:nvSpPr>
            <p:cNvPr id="65" name="Rounded Rectangle 64"/>
            <p:cNvSpPr/>
            <p:nvPr/>
          </p:nvSpPr>
          <p:spPr>
            <a:xfrm>
              <a:off x="296865" y="2198288"/>
              <a:ext cx="609600" cy="609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4267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6" name="Rounded Rectangle 65"/>
            <p:cNvSpPr/>
            <p:nvPr/>
          </p:nvSpPr>
          <p:spPr>
            <a:xfrm>
              <a:off x="240886" y="2113637"/>
              <a:ext cx="754417" cy="748083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r>
                <a:rPr lang="en-US" sz="4267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5044978" y="5854233"/>
            <a:ext cx="1005889" cy="997444"/>
            <a:chOff x="240886" y="2113637"/>
            <a:chExt cx="754417" cy="748083"/>
          </a:xfrm>
        </p:grpSpPr>
        <p:sp>
          <p:nvSpPr>
            <p:cNvPr id="68" name="Rounded Rectangle 67"/>
            <p:cNvSpPr/>
            <p:nvPr/>
          </p:nvSpPr>
          <p:spPr>
            <a:xfrm>
              <a:off x="296865" y="2198288"/>
              <a:ext cx="609600" cy="609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4267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9" name="Rounded Rectangle 68"/>
            <p:cNvSpPr/>
            <p:nvPr/>
          </p:nvSpPr>
          <p:spPr>
            <a:xfrm>
              <a:off x="240886" y="2113637"/>
              <a:ext cx="754417" cy="748083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r>
                <a:rPr lang="en-US" sz="4267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9</a:t>
              </a: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7963436" y="5850190"/>
            <a:ext cx="1005889" cy="997444"/>
            <a:chOff x="240886" y="2113637"/>
            <a:chExt cx="754417" cy="748083"/>
          </a:xfrm>
        </p:grpSpPr>
        <p:sp>
          <p:nvSpPr>
            <p:cNvPr id="71" name="Rounded Rectangle 70"/>
            <p:cNvSpPr/>
            <p:nvPr/>
          </p:nvSpPr>
          <p:spPr>
            <a:xfrm>
              <a:off x="296865" y="2198288"/>
              <a:ext cx="609600" cy="609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4267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2" name="Rounded Rectangle 71"/>
            <p:cNvSpPr/>
            <p:nvPr/>
          </p:nvSpPr>
          <p:spPr>
            <a:xfrm>
              <a:off x="240886" y="2113637"/>
              <a:ext cx="754417" cy="748083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r>
                <a:rPr lang="en-US" sz="4267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34225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6399" y="-736600"/>
            <a:ext cx="6201833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33871" y="58667"/>
            <a:ext cx="825501" cy="825501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267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3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048000" y="7289800"/>
            <a:ext cx="6197600" cy="24384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6400">
                <a:solidFill>
                  <a:prstClr val="black"/>
                </a:solidFill>
                <a:latin typeface="iCiel Cadena" pitchFamily="50" charset="0"/>
                <a:cs typeface="Arial" pitchFamily="34" charset="0"/>
              </a:rPr>
              <a:t>TRÒ CHƠI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96" t="11016" r="11357" b="5973"/>
          <a:stretch/>
        </p:blipFill>
        <p:spPr bwMode="auto">
          <a:xfrm>
            <a:off x="9855200" y="287868"/>
            <a:ext cx="1727201" cy="172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775" y="124885"/>
            <a:ext cx="1642533" cy="1576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1" y="1295401"/>
            <a:ext cx="5677297" cy="5259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5839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室内&#10;&#10;已生成高可信度的说明">
            <a:extLst>
              <a:ext uri="{FF2B5EF4-FFF2-40B4-BE49-F238E27FC236}">
                <a16:creationId xmlns:a16="http://schemas.microsoft.com/office/drawing/2014/main" id="{686A0195-5A33-4E71-8C67-1F2F5E618F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B73F70F1-158A-4F65-B483-0418822EEEA8}"/>
              </a:ext>
            </a:extLst>
          </p:cNvPr>
          <p:cNvSpPr/>
          <p:nvPr/>
        </p:nvSpPr>
        <p:spPr>
          <a:xfrm>
            <a:off x="1835747" y="132832"/>
            <a:ext cx="9236773" cy="6180882"/>
          </a:xfrm>
          <a:custGeom>
            <a:avLst/>
            <a:gdLst>
              <a:gd name="connsiteX0" fmla="*/ 267716 w 7816697"/>
              <a:gd name="connsiteY0" fmla="*/ 610524 h 4774669"/>
              <a:gd name="connsiteX1" fmla="*/ 458216 w 7816697"/>
              <a:gd name="connsiteY1" fmla="*/ 248574 h 4774669"/>
              <a:gd name="connsiteX2" fmla="*/ 1563116 w 7816697"/>
              <a:gd name="connsiteY2" fmla="*/ 58074 h 4774669"/>
              <a:gd name="connsiteX3" fmla="*/ 4915916 w 7816697"/>
              <a:gd name="connsiteY3" fmla="*/ 19974 h 4774669"/>
              <a:gd name="connsiteX4" fmla="*/ 6649466 w 7816697"/>
              <a:gd name="connsiteY4" fmla="*/ 343824 h 4774669"/>
              <a:gd name="connsiteX5" fmla="*/ 7506716 w 7816697"/>
              <a:gd name="connsiteY5" fmla="*/ 743874 h 4774669"/>
              <a:gd name="connsiteX6" fmla="*/ 7811516 w 7816697"/>
              <a:gd name="connsiteY6" fmla="*/ 2572674 h 4774669"/>
              <a:gd name="connsiteX7" fmla="*/ 7297166 w 7816697"/>
              <a:gd name="connsiteY7" fmla="*/ 4382424 h 4774669"/>
              <a:gd name="connsiteX8" fmla="*/ 6173216 w 7816697"/>
              <a:gd name="connsiteY8" fmla="*/ 4763424 h 4774669"/>
              <a:gd name="connsiteX9" fmla="*/ 4877816 w 7816697"/>
              <a:gd name="connsiteY9" fmla="*/ 4668174 h 4774669"/>
              <a:gd name="connsiteX10" fmla="*/ 3430016 w 7816697"/>
              <a:gd name="connsiteY10" fmla="*/ 4611024 h 4774669"/>
              <a:gd name="connsiteX11" fmla="*/ 2553716 w 7816697"/>
              <a:gd name="connsiteY11" fmla="*/ 4630074 h 4774669"/>
              <a:gd name="connsiteX12" fmla="*/ 1201166 w 7816697"/>
              <a:gd name="connsiteY12" fmla="*/ 4630074 h 4774669"/>
              <a:gd name="connsiteX13" fmla="*/ 305816 w 7816697"/>
              <a:gd name="connsiteY13" fmla="*/ 4420524 h 4774669"/>
              <a:gd name="connsiteX14" fmla="*/ 1016 w 7816697"/>
              <a:gd name="connsiteY14" fmla="*/ 3410874 h 4774669"/>
              <a:gd name="connsiteX15" fmla="*/ 210566 w 7816697"/>
              <a:gd name="connsiteY15" fmla="*/ 2153574 h 4774669"/>
              <a:gd name="connsiteX16" fmla="*/ 267716 w 7816697"/>
              <a:gd name="connsiteY16" fmla="*/ 610524 h 4774669"/>
              <a:gd name="connsiteX0" fmla="*/ 267716 w 7816697"/>
              <a:gd name="connsiteY0" fmla="*/ 610524 h 4774669"/>
              <a:gd name="connsiteX1" fmla="*/ 458216 w 7816697"/>
              <a:gd name="connsiteY1" fmla="*/ 248574 h 4774669"/>
              <a:gd name="connsiteX2" fmla="*/ 1563116 w 7816697"/>
              <a:gd name="connsiteY2" fmla="*/ 58074 h 4774669"/>
              <a:gd name="connsiteX3" fmla="*/ 4915916 w 7816697"/>
              <a:gd name="connsiteY3" fmla="*/ 19974 h 4774669"/>
              <a:gd name="connsiteX4" fmla="*/ 6649466 w 7816697"/>
              <a:gd name="connsiteY4" fmla="*/ 343824 h 4774669"/>
              <a:gd name="connsiteX5" fmla="*/ 7506716 w 7816697"/>
              <a:gd name="connsiteY5" fmla="*/ 743874 h 4774669"/>
              <a:gd name="connsiteX6" fmla="*/ 7811516 w 7816697"/>
              <a:gd name="connsiteY6" fmla="*/ 2572674 h 4774669"/>
              <a:gd name="connsiteX7" fmla="*/ 7297166 w 7816697"/>
              <a:gd name="connsiteY7" fmla="*/ 4382424 h 4774669"/>
              <a:gd name="connsiteX8" fmla="*/ 6173216 w 7816697"/>
              <a:gd name="connsiteY8" fmla="*/ 4763424 h 4774669"/>
              <a:gd name="connsiteX9" fmla="*/ 4877816 w 7816697"/>
              <a:gd name="connsiteY9" fmla="*/ 4668174 h 4774669"/>
              <a:gd name="connsiteX10" fmla="*/ 3430016 w 7816697"/>
              <a:gd name="connsiteY10" fmla="*/ 4611024 h 4774669"/>
              <a:gd name="connsiteX11" fmla="*/ 2553716 w 7816697"/>
              <a:gd name="connsiteY11" fmla="*/ 4630074 h 4774669"/>
              <a:gd name="connsiteX12" fmla="*/ 1201166 w 7816697"/>
              <a:gd name="connsiteY12" fmla="*/ 4630074 h 4774669"/>
              <a:gd name="connsiteX13" fmla="*/ 305816 w 7816697"/>
              <a:gd name="connsiteY13" fmla="*/ 4420524 h 4774669"/>
              <a:gd name="connsiteX14" fmla="*/ 1016 w 7816697"/>
              <a:gd name="connsiteY14" fmla="*/ 3410874 h 4774669"/>
              <a:gd name="connsiteX15" fmla="*/ 210566 w 7816697"/>
              <a:gd name="connsiteY15" fmla="*/ 2153574 h 4774669"/>
              <a:gd name="connsiteX16" fmla="*/ 267716 w 7816697"/>
              <a:gd name="connsiteY16" fmla="*/ 610524 h 4774669"/>
              <a:gd name="connsiteX0" fmla="*/ 249006 w 7816649"/>
              <a:gd name="connsiteY0" fmla="*/ 610524 h 4774669"/>
              <a:gd name="connsiteX1" fmla="*/ 458168 w 7816649"/>
              <a:gd name="connsiteY1" fmla="*/ 248574 h 4774669"/>
              <a:gd name="connsiteX2" fmla="*/ 1563068 w 7816649"/>
              <a:gd name="connsiteY2" fmla="*/ 58074 h 4774669"/>
              <a:gd name="connsiteX3" fmla="*/ 4915868 w 7816649"/>
              <a:gd name="connsiteY3" fmla="*/ 19974 h 4774669"/>
              <a:gd name="connsiteX4" fmla="*/ 6649418 w 7816649"/>
              <a:gd name="connsiteY4" fmla="*/ 343824 h 4774669"/>
              <a:gd name="connsiteX5" fmla="*/ 7506668 w 7816649"/>
              <a:gd name="connsiteY5" fmla="*/ 743874 h 4774669"/>
              <a:gd name="connsiteX6" fmla="*/ 7811468 w 7816649"/>
              <a:gd name="connsiteY6" fmla="*/ 2572674 h 4774669"/>
              <a:gd name="connsiteX7" fmla="*/ 7297118 w 7816649"/>
              <a:gd name="connsiteY7" fmla="*/ 4382424 h 4774669"/>
              <a:gd name="connsiteX8" fmla="*/ 6173168 w 7816649"/>
              <a:gd name="connsiteY8" fmla="*/ 4763424 h 4774669"/>
              <a:gd name="connsiteX9" fmla="*/ 4877768 w 7816649"/>
              <a:gd name="connsiteY9" fmla="*/ 4668174 h 4774669"/>
              <a:gd name="connsiteX10" fmla="*/ 3429968 w 7816649"/>
              <a:gd name="connsiteY10" fmla="*/ 4611024 h 4774669"/>
              <a:gd name="connsiteX11" fmla="*/ 2553668 w 7816649"/>
              <a:gd name="connsiteY11" fmla="*/ 4630074 h 4774669"/>
              <a:gd name="connsiteX12" fmla="*/ 1201118 w 7816649"/>
              <a:gd name="connsiteY12" fmla="*/ 4630074 h 4774669"/>
              <a:gd name="connsiteX13" fmla="*/ 305768 w 7816649"/>
              <a:gd name="connsiteY13" fmla="*/ 4420524 h 4774669"/>
              <a:gd name="connsiteX14" fmla="*/ 968 w 7816649"/>
              <a:gd name="connsiteY14" fmla="*/ 3410874 h 4774669"/>
              <a:gd name="connsiteX15" fmla="*/ 210518 w 7816649"/>
              <a:gd name="connsiteY15" fmla="*/ 2153574 h 4774669"/>
              <a:gd name="connsiteX16" fmla="*/ 249006 w 7816649"/>
              <a:gd name="connsiteY16" fmla="*/ 610524 h 4774669"/>
              <a:gd name="connsiteX0" fmla="*/ 273848 w 7841491"/>
              <a:gd name="connsiteY0" fmla="*/ 610524 h 4774669"/>
              <a:gd name="connsiteX1" fmla="*/ 483010 w 7841491"/>
              <a:gd name="connsiteY1" fmla="*/ 248574 h 4774669"/>
              <a:gd name="connsiteX2" fmla="*/ 1587910 w 7841491"/>
              <a:gd name="connsiteY2" fmla="*/ 58074 h 4774669"/>
              <a:gd name="connsiteX3" fmla="*/ 4940710 w 7841491"/>
              <a:gd name="connsiteY3" fmla="*/ 19974 h 4774669"/>
              <a:gd name="connsiteX4" fmla="*/ 6674260 w 7841491"/>
              <a:gd name="connsiteY4" fmla="*/ 343824 h 4774669"/>
              <a:gd name="connsiteX5" fmla="*/ 7531510 w 7841491"/>
              <a:gd name="connsiteY5" fmla="*/ 743874 h 4774669"/>
              <a:gd name="connsiteX6" fmla="*/ 7836310 w 7841491"/>
              <a:gd name="connsiteY6" fmla="*/ 2572674 h 4774669"/>
              <a:gd name="connsiteX7" fmla="*/ 7321960 w 7841491"/>
              <a:gd name="connsiteY7" fmla="*/ 4382424 h 4774669"/>
              <a:gd name="connsiteX8" fmla="*/ 6198010 w 7841491"/>
              <a:gd name="connsiteY8" fmla="*/ 4763424 h 4774669"/>
              <a:gd name="connsiteX9" fmla="*/ 4902610 w 7841491"/>
              <a:gd name="connsiteY9" fmla="*/ 4668174 h 4774669"/>
              <a:gd name="connsiteX10" fmla="*/ 3454810 w 7841491"/>
              <a:gd name="connsiteY10" fmla="*/ 4611024 h 4774669"/>
              <a:gd name="connsiteX11" fmla="*/ 2578510 w 7841491"/>
              <a:gd name="connsiteY11" fmla="*/ 4630074 h 4774669"/>
              <a:gd name="connsiteX12" fmla="*/ 1225960 w 7841491"/>
              <a:gd name="connsiteY12" fmla="*/ 4630074 h 4774669"/>
              <a:gd name="connsiteX13" fmla="*/ 330610 w 7841491"/>
              <a:gd name="connsiteY13" fmla="*/ 4420524 h 4774669"/>
              <a:gd name="connsiteX14" fmla="*/ 25810 w 7841491"/>
              <a:gd name="connsiteY14" fmla="*/ 3410874 h 4774669"/>
              <a:gd name="connsiteX15" fmla="*/ 20756 w 7841491"/>
              <a:gd name="connsiteY15" fmla="*/ 2106921 h 4774669"/>
              <a:gd name="connsiteX16" fmla="*/ 273848 w 7841491"/>
              <a:gd name="connsiteY16" fmla="*/ 610524 h 4774669"/>
              <a:gd name="connsiteX0" fmla="*/ 273848 w 7841491"/>
              <a:gd name="connsiteY0" fmla="*/ 607372 h 4771517"/>
              <a:gd name="connsiteX1" fmla="*/ 616360 w 7841491"/>
              <a:gd name="connsiteY1" fmla="*/ 131122 h 4771517"/>
              <a:gd name="connsiteX2" fmla="*/ 1587910 w 7841491"/>
              <a:gd name="connsiteY2" fmla="*/ 54922 h 4771517"/>
              <a:gd name="connsiteX3" fmla="*/ 4940710 w 7841491"/>
              <a:gd name="connsiteY3" fmla="*/ 16822 h 4771517"/>
              <a:gd name="connsiteX4" fmla="*/ 6674260 w 7841491"/>
              <a:gd name="connsiteY4" fmla="*/ 340672 h 4771517"/>
              <a:gd name="connsiteX5" fmla="*/ 7531510 w 7841491"/>
              <a:gd name="connsiteY5" fmla="*/ 740722 h 4771517"/>
              <a:gd name="connsiteX6" fmla="*/ 7836310 w 7841491"/>
              <a:gd name="connsiteY6" fmla="*/ 2569522 h 4771517"/>
              <a:gd name="connsiteX7" fmla="*/ 7321960 w 7841491"/>
              <a:gd name="connsiteY7" fmla="*/ 4379272 h 4771517"/>
              <a:gd name="connsiteX8" fmla="*/ 6198010 w 7841491"/>
              <a:gd name="connsiteY8" fmla="*/ 4760272 h 4771517"/>
              <a:gd name="connsiteX9" fmla="*/ 4902610 w 7841491"/>
              <a:gd name="connsiteY9" fmla="*/ 4665022 h 4771517"/>
              <a:gd name="connsiteX10" fmla="*/ 3454810 w 7841491"/>
              <a:gd name="connsiteY10" fmla="*/ 4607872 h 4771517"/>
              <a:gd name="connsiteX11" fmla="*/ 2578510 w 7841491"/>
              <a:gd name="connsiteY11" fmla="*/ 4626922 h 4771517"/>
              <a:gd name="connsiteX12" fmla="*/ 1225960 w 7841491"/>
              <a:gd name="connsiteY12" fmla="*/ 4626922 h 4771517"/>
              <a:gd name="connsiteX13" fmla="*/ 330610 w 7841491"/>
              <a:gd name="connsiteY13" fmla="*/ 4417372 h 4771517"/>
              <a:gd name="connsiteX14" fmla="*/ 25810 w 7841491"/>
              <a:gd name="connsiteY14" fmla="*/ 3407722 h 4771517"/>
              <a:gd name="connsiteX15" fmla="*/ 20756 w 7841491"/>
              <a:gd name="connsiteY15" fmla="*/ 2103769 h 4771517"/>
              <a:gd name="connsiteX16" fmla="*/ 273848 w 7841491"/>
              <a:gd name="connsiteY16" fmla="*/ 607372 h 4771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841491" h="4771517">
                <a:moveTo>
                  <a:pt x="273848" y="607372"/>
                </a:moveTo>
                <a:cubicBezTo>
                  <a:pt x="373115" y="278597"/>
                  <a:pt x="397350" y="223197"/>
                  <a:pt x="616360" y="131122"/>
                </a:cubicBezTo>
                <a:cubicBezTo>
                  <a:pt x="835370" y="39047"/>
                  <a:pt x="867185" y="73972"/>
                  <a:pt x="1587910" y="54922"/>
                </a:cubicBezTo>
                <a:cubicBezTo>
                  <a:pt x="2308635" y="35872"/>
                  <a:pt x="4092985" y="-30803"/>
                  <a:pt x="4940710" y="16822"/>
                </a:cubicBezTo>
                <a:cubicBezTo>
                  <a:pt x="5788435" y="64447"/>
                  <a:pt x="6242460" y="220022"/>
                  <a:pt x="6674260" y="340672"/>
                </a:cubicBezTo>
                <a:cubicBezTo>
                  <a:pt x="7106060" y="461322"/>
                  <a:pt x="7337835" y="369247"/>
                  <a:pt x="7531510" y="740722"/>
                </a:cubicBezTo>
                <a:cubicBezTo>
                  <a:pt x="7725185" y="1112197"/>
                  <a:pt x="7871235" y="1963097"/>
                  <a:pt x="7836310" y="2569522"/>
                </a:cubicBezTo>
                <a:cubicBezTo>
                  <a:pt x="7801385" y="3175947"/>
                  <a:pt x="7595010" y="4014147"/>
                  <a:pt x="7321960" y="4379272"/>
                </a:cubicBezTo>
                <a:cubicBezTo>
                  <a:pt x="7048910" y="4744397"/>
                  <a:pt x="6601235" y="4712647"/>
                  <a:pt x="6198010" y="4760272"/>
                </a:cubicBezTo>
                <a:cubicBezTo>
                  <a:pt x="5794785" y="4807897"/>
                  <a:pt x="5359810" y="4690422"/>
                  <a:pt x="4902610" y="4665022"/>
                </a:cubicBezTo>
                <a:cubicBezTo>
                  <a:pt x="4445410" y="4639622"/>
                  <a:pt x="3842160" y="4614222"/>
                  <a:pt x="3454810" y="4607872"/>
                </a:cubicBezTo>
                <a:lnTo>
                  <a:pt x="2578510" y="4626922"/>
                </a:lnTo>
                <a:cubicBezTo>
                  <a:pt x="2207035" y="4630097"/>
                  <a:pt x="1600610" y="4661847"/>
                  <a:pt x="1225960" y="4626922"/>
                </a:cubicBezTo>
                <a:cubicBezTo>
                  <a:pt x="851310" y="4591997"/>
                  <a:pt x="530635" y="4620572"/>
                  <a:pt x="330610" y="4417372"/>
                </a:cubicBezTo>
                <a:cubicBezTo>
                  <a:pt x="130585" y="4214172"/>
                  <a:pt x="41685" y="3785547"/>
                  <a:pt x="25810" y="3407722"/>
                </a:cubicBezTo>
                <a:cubicBezTo>
                  <a:pt x="9935" y="3029897"/>
                  <a:pt x="-20584" y="2570494"/>
                  <a:pt x="20756" y="2103769"/>
                </a:cubicBezTo>
                <a:cubicBezTo>
                  <a:pt x="62096" y="1637044"/>
                  <a:pt x="174581" y="936147"/>
                  <a:pt x="273848" y="607372"/>
                </a:cubicBezTo>
                <a:close/>
              </a:path>
            </a:pathLst>
          </a:custGeom>
          <a:solidFill>
            <a:schemeClr val="bg1">
              <a:alpha val="92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+mn-lt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245576FB-F26F-4996-9C8E-E7AB0372904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33"/>
          <a:stretch/>
        </p:blipFill>
        <p:spPr>
          <a:xfrm>
            <a:off x="7707085" y="5070843"/>
            <a:ext cx="4445449" cy="1784424"/>
          </a:xfrm>
          <a:prstGeom prst="rect">
            <a:avLst/>
          </a:prstGeom>
        </p:spPr>
      </p:pic>
      <p:pic>
        <p:nvPicPr>
          <p:cNvPr id="8" name="图片 7" descr="图片包含 玩偶, 玩具&#10;&#10;已生成高可信度的说明">
            <a:extLst>
              <a:ext uri="{FF2B5EF4-FFF2-40B4-BE49-F238E27FC236}">
                <a16:creationId xmlns:a16="http://schemas.microsoft.com/office/drawing/2014/main" id="{3599A429-B692-4194-A9DD-9081FB9F9F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9" y="3550590"/>
            <a:ext cx="2235335" cy="227815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73FA8949-2AE4-4BBB-9527-D937096E4DB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33"/>
          <a:stretch/>
        </p:blipFill>
        <p:spPr>
          <a:xfrm>
            <a:off x="3546184" y="4907433"/>
            <a:ext cx="4852545" cy="194783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9540F63C-1CFA-4782-BF39-C8B6B05BD9F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33"/>
          <a:stretch/>
        </p:blipFill>
        <p:spPr>
          <a:xfrm>
            <a:off x="-343008" y="4907433"/>
            <a:ext cx="4852545" cy="1947834"/>
          </a:xfrm>
          <a:prstGeom prst="rect">
            <a:avLst/>
          </a:prstGeom>
        </p:spPr>
      </p:pic>
      <p:pic>
        <p:nvPicPr>
          <p:cNvPr id="18" name="图片 17" descr="图片包含 物体&#10;&#10;已生成高可信度的说明">
            <a:extLst>
              <a:ext uri="{FF2B5EF4-FFF2-40B4-BE49-F238E27FC236}">
                <a16:creationId xmlns:a16="http://schemas.microsoft.com/office/drawing/2014/main" id="{92AD827F-C123-4123-BD32-B071149734E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90" t="45049" r="32944" b="46077"/>
          <a:stretch/>
        </p:blipFill>
        <p:spPr>
          <a:xfrm>
            <a:off x="8545172" y="4932129"/>
            <a:ext cx="273050" cy="292100"/>
          </a:xfrm>
          <a:prstGeom prst="rect">
            <a:avLst/>
          </a:prstGeom>
        </p:spPr>
      </p:pic>
      <p:pic>
        <p:nvPicPr>
          <p:cNvPr id="19" name="图片 18" descr="图片包含 物体&#10;&#10;已生成高可信度的说明">
            <a:extLst>
              <a:ext uri="{FF2B5EF4-FFF2-40B4-BE49-F238E27FC236}">
                <a16:creationId xmlns:a16="http://schemas.microsoft.com/office/drawing/2014/main" id="{1B7EB697-6B22-490C-B85A-4070D11C97C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90" t="45049" r="32944" b="46077"/>
          <a:stretch/>
        </p:blipFill>
        <p:spPr>
          <a:xfrm>
            <a:off x="10116688" y="4778236"/>
            <a:ext cx="398280" cy="426067"/>
          </a:xfrm>
          <a:prstGeom prst="rect">
            <a:avLst/>
          </a:prstGeom>
        </p:spPr>
      </p:pic>
      <p:pic>
        <p:nvPicPr>
          <p:cNvPr id="20" name="图片 19" descr="图片包含 物体&#10;&#10;已生成高可信度的说明">
            <a:extLst>
              <a:ext uri="{FF2B5EF4-FFF2-40B4-BE49-F238E27FC236}">
                <a16:creationId xmlns:a16="http://schemas.microsoft.com/office/drawing/2014/main" id="{94B4D886-5C5C-481D-9706-C23707E3D35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90" t="45049" r="32944" b="46077"/>
          <a:stretch/>
        </p:blipFill>
        <p:spPr>
          <a:xfrm>
            <a:off x="7047566" y="5070843"/>
            <a:ext cx="398280" cy="426067"/>
          </a:xfrm>
          <a:prstGeom prst="rect">
            <a:avLst/>
          </a:prstGeom>
        </p:spPr>
      </p:pic>
      <p:pic>
        <p:nvPicPr>
          <p:cNvPr id="21" name="图片 20" descr="图片包含 物体&#10;&#10;已生成高可信度的说明">
            <a:extLst>
              <a:ext uri="{FF2B5EF4-FFF2-40B4-BE49-F238E27FC236}">
                <a16:creationId xmlns:a16="http://schemas.microsoft.com/office/drawing/2014/main" id="{3D77F14E-0108-4EFE-BA93-9806AD137C9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90" t="45049" r="32944" b="46077"/>
          <a:stretch/>
        </p:blipFill>
        <p:spPr>
          <a:xfrm>
            <a:off x="9106477" y="5150395"/>
            <a:ext cx="647832" cy="69303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811" y="1619941"/>
            <a:ext cx="11431723" cy="3073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526215"/>
      </p:ext>
    </p:extLst>
  </p:cSld>
  <p:clrMapOvr>
    <a:masterClrMapping/>
  </p:clrMapOvr>
  <p:transition spd="med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8" name="Google Shape;328;p21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 l="12462" r="12595"/>
          <a:stretch/>
        </p:blipFill>
        <p:spPr>
          <a:xfrm>
            <a:off x="0" y="1"/>
            <a:ext cx="12192000" cy="6851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1585084" y="0"/>
            <a:ext cx="2708752" cy="5277396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p21"/>
          <p:cNvSpPr/>
          <p:nvPr/>
        </p:nvSpPr>
        <p:spPr>
          <a:xfrm>
            <a:off x="5414133" y="2020514"/>
            <a:ext cx="5747087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NHỔ CÀ RỐT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331" name="Google Shape;331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23106" y="2841837"/>
            <a:ext cx="1196895" cy="92728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2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121264" y="2937127"/>
            <a:ext cx="2039956" cy="18526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2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693658" y="3201544"/>
            <a:ext cx="1485873" cy="20758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p2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184611">
            <a:off x="8864973" y="5417841"/>
            <a:ext cx="850901" cy="1273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2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184611">
            <a:off x="6643364" y="5417841"/>
            <a:ext cx="850901" cy="1273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2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184611">
            <a:off x="4408164" y="5417841"/>
            <a:ext cx="850901" cy="1273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p2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184611">
            <a:off x="2252702" y="5417841"/>
            <a:ext cx="850901" cy="1273201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21"/>
          <p:cNvSpPr/>
          <p:nvPr/>
        </p:nvSpPr>
        <p:spPr>
          <a:xfrm>
            <a:off x="2219145" y="6050477"/>
            <a:ext cx="7678834" cy="823564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339" name="Google Shape;339;p2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2530528" y="2092583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Google Shape;344;p22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 l="12462" r="12595"/>
          <a:stretch/>
        </p:blipFill>
        <p:spPr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23106" y="2841837"/>
            <a:ext cx="1196895" cy="92728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1752600" y="330406"/>
            <a:ext cx="1661009" cy="3236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p2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-952500" y="442174"/>
            <a:ext cx="2476500" cy="381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Google Shape;348;p2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756520" y="3301355"/>
            <a:ext cx="1683130" cy="1683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p2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903006" y="2284901"/>
            <a:ext cx="1581150" cy="2032907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Google Shape;350;p22"/>
          <p:cNvSpPr/>
          <p:nvPr/>
        </p:nvSpPr>
        <p:spPr>
          <a:xfrm>
            <a:off x="5765420" y="3027879"/>
            <a:ext cx="3409950" cy="1345724"/>
          </a:xfrm>
          <a:prstGeom prst="wedgeRoundRectCallout">
            <a:avLst>
              <a:gd name="adj1" fmla="val -77817"/>
              <a:gd name="adj2" fmla="val -23801"/>
              <a:gd name="adj3" fmla="val 16667"/>
            </a:avLst>
          </a:prstGeom>
          <a:solidFill>
            <a:schemeClr val="accent2">
              <a:alpha val="69803"/>
            </a:schemeClr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Bác ơi ! Cháu đói lắm bác cho cháu củ cà rốt được không ạ ?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1" name="Google Shape;351;p22"/>
          <p:cNvSpPr/>
          <p:nvPr/>
        </p:nvSpPr>
        <p:spPr>
          <a:xfrm>
            <a:off x="4095629" y="1276350"/>
            <a:ext cx="3023048" cy="1341211"/>
          </a:xfrm>
          <a:prstGeom prst="wedgeRoundRectCallout">
            <a:avLst>
              <a:gd name="adj1" fmla="val -103719"/>
              <a:gd name="adj2" fmla="val -56700"/>
              <a:gd name="adj3" fmla="val 16667"/>
            </a:avLst>
          </a:prstGeom>
          <a:solidFill>
            <a:schemeClr val="accent2">
              <a:alpha val="69803"/>
            </a:schemeClr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Được chứ. Nhưng để ta xem con ở trường có học hành đàng hoàng không thì ta mới cho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Google Shape;352;p22"/>
          <p:cNvSpPr/>
          <p:nvPr/>
        </p:nvSpPr>
        <p:spPr>
          <a:xfrm>
            <a:off x="1715915" y="3924301"/>
            <a:ext cx="3124200" cy="1060184"/>
          </a:xfrm>
          <a:prstGeom prst="wedgeRoundRectCallout">
            <a:avLst>
              <a:gd name="adj1" fmla="val -25718"/>
              <a:gd name="adj2" fmla="val -299077"/>
              <a:gd name="adj3" fmla="val 16667"/>
            </a:avLst>
          </a:prstGeom>
          <a:solidFill>
            <a:schemeClr val="accent2">
              <a:alpha val="69803"/>
            </a:schemeClr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Giờ ta sẽ cho con tự nhổ cà rốt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p22"/>
          <p:cNvSpPr/>
          <p:nvPr/>
        </p:nvSpPr>
        <p:spPr>
          <a:xfrm>
            <a:off x="4929342" y="408655"/>
            <a:ext cx="4894435" cy="726840"/>
          </a:xfrm>
          <a:prstGeom prst="wedgeRoundRectCallout">
            <a:avLst>
              <a:gd name="adj1" fmla="val -96880"/>
              <a:gd name="adj2" fmla="val 47257"/>
              <a:gd name="adj3" fmla="val 16667"/>
            </a:avLst>
          </a:prstGeom>
          <a:solidFill>
            <a:schemeClr val="accent2">
              <a:alpha val="69803"/>
            </a:schemeClr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Con có dám thử không?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354" name="Google Shape;354;p2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711091" y="2690473"/>
            <a:ext cx="1683130" cy="1683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p2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524000" y="2405208"/>
            <a:ext cx="1060934" cy="1267227"/>
          </a:xfrm>
          <a:prstGeom prst="rect">
            <a:avLst/>
          </a:prstGeom>
          <a:noFill/>
          <a:ln>
            <a:noFill/>
          </a:ln>
        </p:spPr>
      </p:pic>
      <p:sp>
        <p:nvSpPr>
          <p:cNvPr id="356" name="Google Shape;356;p22"/>
          <p:cNvSpPr/>
          <p:nvPr/>
        </p:nvSpPr>
        <p:spPr>
          <a:xfrm>
            <a:off x="1708634" y="3769123"/>
            <a:ext cx="3409950" cy="1345724"/>
          </a:xfrm>
          <a:prstGeom prst="wedgeRoundRectCallout">
            <a:avLst>
              <a:gd name="adj1" fmla="val -37594"/>
              <a:gd name="adj2" fmla="val -100244"/>
              <a:gd name="adj3" fmla="val 16667"/>
            </a:avLst>
          </a:prstGeom>
          <a:solidFill>
            <a:schemeClr val="accent2">
              <a:alpha val="69803"/>
            </a:schemeClr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Dạ. Con đồng ý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357" name="Google Shape;357;p2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rot="184611">
            <a:off x="8864973" y="5417841"/>
            <a:ext cx="850901" cy="1273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Google Shape;358;p2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rot="184611">
            <a:off x="6643364" y="5417841"/>
            <a:ext cx="850901" cy="1273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p2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rot="184611">
            <a:off x="4408164" y="5417841"/>
            <a:ext cx="850901" cy="1273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Google Shape;360;p2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rot="184611">
            <a:off x="2252702" y="5417841"/>
            <a:ext cx="850901" cy="1273201"/>
          </a:xfrm>
          <a:prstGeom prst="rect">
            <a:avLst/>
          </a:prstGeom>
          <a:noFill/>
          <a:ln>
            <a:noFill/>
          </a:ln>
        </p:spPr>
      </p:pic>
      <p:sp>
        <p:nvSpPr>
          <p:cNvPr id="361" name="Google Shape;361;p22"/>
          <p:cNvSpPr/>
          <p:nvPr/>
        </p:nvSpPr>
        <p:spPr>
          <a:xfrm>
            <a:off x="2219145" y="6050477"/>
            <a:ext cx="7678834" cy="823564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 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362" name="Google Shape;362;p2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0988485" y="-910222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Google Shape;363;p2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2249150" y="1106880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2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2766511" y="309446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" name="Google Shape;365;p2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2858750" y="1167754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6" name="Google Shape;366;p2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2299950" y="-792788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3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53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25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53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103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25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372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4750"/>
                            </p:stCondLst>
                            <p:childTnLst>
                              <p:par>
                                <p:cTn id="4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25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25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944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7194"/>
                            </p:stCondLst>
                            <p:childTnLst>
                              <p:par>
                                <p:cTn id="6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7204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7214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7224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8224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136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360"/>
                            </p:stCondLst>
                            <p:childTnLst>
                              <p:par>
                                <p:cTn id="8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1" name="Google Shape;371;p23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 l="12462" r="12595"/>
          <a:stretch/>
        </p:blipFill>
        <p:spPr>
          <a:xfrm>
            <a:off x="0" y="0"/>
            <a:ext cx="12192000" cy="713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14023" y="4555482"/>
            <a:ext cx="1249999" cy="1336206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92414" y="4489550"/>
            <a:ext cx="1249999" cy="1336206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Google Shape;374;p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43071" y="3380952"/>
            <a:ext cx="1196895" cy="927286"/>
          </a:xfrm>
          <a:prstGeom prst="rect">
            <a:avLst/>
          </a:prstGeom>
          <a:noFill/>
          <a:ln>
            <a:noFill/>
          </a:ln>
        </p:spPr>
      </p:pic>
      <p:sp>
        <p:nvSpPr>
          <p:cNvPr id="375" name="Google Shape;375;p23"/>
          <p:cNvSpPr/>
          <p:nvPr/>
        </p:nvSpPr>
        <p:spPr>
          <a:xfrm>
            <a:off x="1714749" y="3981875"/>
            <a:ext cx="2162493" cy="2083116"/>
          </a:xfrm>
          <a:prstGeom prst="sun">
            <a:avLst>
              <a:gd name="adj" fmla="val 25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6" name="Google Shape;376;p2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1752600" y="330406"/>
            <a:ext cx="1661009" cy="3236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7" name="Google Shape;377;p2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flipH="1">
            <a:off x="1178481" y="2209365"/>
            <a:ext cx="1958679" cy="1871627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" name="Google Shape;378;p2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524000" y="2405208"/>
            <a:ext cx="1060934" cy="1267227"/>
          </a:xfrm>
          <a:prstGeom prst="rect">
            <a:avLst/>
          </a:prstGeom>
          <a:noFill/>
          <a:ln>
            <a:noFill/>
          </a:ln>
        </p:spPr>
      </p:pic>
      <p:sp>
        <p:nvSpPr>
          <p:cNvPr id="379" name="Google Shape;379;p23"/>
          <p:cNvSpPr/>
          <p:nvPr/>
        </p:nvSpPr>
        <p:spPr>
          <a:xfrm>
            <a:off x="5720001" y="2011887"/>
            <a:ext cx="236494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A: 50, 60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380" name="Google Shape;380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01752" y="4489550"/>
            <a:ext cx="1249999" cy="1336206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" name="Google Shape;381;p2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717744" y="4555482"/>
            <a:ext cx="1442555" cy="131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2" name="Google Shape;382;p23"/>
          <p:cNvPicPr preferRelativeResize="0"/>
          <p:nvPr/>
        </p:nvPicPr>
        <p:blipFill rotWithShape="1">
          <a:blip r:embed="rId10">
            <a:alphaModFix/>
          </a:blip>
          <a:srcRect b="50261"/>
          <a:stretch/>
        </p:blipFill>
        <p:spPr>
          <a:xfrm rot="3519568">
            <a:off x="9748783" y="5479736"/>
            <a:ext cx="823031" cy="612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3" name="Google Shape;383;p23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 rot="184611">
            <a:off x="8864973" y="5417841"/>
            <a:ext cx="850901" cy="1273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84" name="Google Shape;384;p2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496135" y="4489550"/>
            <a:ext cx="1442555" cy="131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" name="Google Shape;385;p23"/>
          <p:cNvPicPr preferRelativeResize="0"/>
          <p:nvPr/>
        </p:nvPicPr>
        <p:blipFill rotWithShape="1">
          <a:blip r:embed="rId10">
            <a:alphaModFix/>
          </a:blip>
          <a:srcRect b="50261"/>
          <a:stretch/>
        </p:blipFill>
        <p:spPr>
          <a:xfrm rot="3519568">
            <a:off x="7527174" y="5413804"/>
            <a:ext cx="823031" cy="612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6" name="Google Shape;386;p23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 rot="184611">
            <a:off x="6643364" y="5417841"/>
            <a:ext cx="850901" cy="1273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87" name="Google Shape;387;p2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260935" y="4527650"/>
            <a:ext cx="1442555" cy="131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8" name="Google Shape;388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57214" y="4527650"/>
            <a:ext cx="1249999" cy="1336206"/>
          </a:xfrm>
          <a:prstGeom prst="rect">
            <a:avLst/>
          </a:prstGeom>
          <a:noFill/>
          <a:ln>
            <a:noFill/>
          </a:ln>
        </p:spPr>
      </p:pic>
      <p:pic>
        <p:nvPicPr>
          <p:cNvPr id="389" name="Google Shape;389;p23"/>
          <p:cNvPicPr preferRelativeResize="0"/>
          <p:nvPr/>
        </p:nvPicPr>
        <p:blipFill rotWithShape="1">
          <a:blip r:embed="rId10">
            <a:alphaModFix/>
          </a:blip>
          <a:srcRect b="50261"/>
          <a:stretch/>
        </p:blipFill>
        <p:spPr>
          <a:xfrm rot="3519568">
            <a:off x="5291974" y="5451904"/>
            <a:ext cx="823031" cy="612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0" name="Google Shape;390;p23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 rot="184611">
            <a:off x="4408164" y="5417841"/>
            <a:ext cx="850901" cy="1273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91" name="Google Shape;391;p23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2244736" y="4343308"/>
            <a:ext cx="1102519" cy="136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2" name="Google Shape;392;p23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 rot="184611">
            <a:off x="2252702" y="5417841"/>
            <a:ext cx="850901" cy="1273201"/>
          </a:xfrm>
          <a:prstGeom prst="rect">
            <a:avLst/>
          </a:prstGeom>
          <a:noFill/>
          <a:ln>
            <a:noFill/>
          </a:ln>
        </p:spPr>
      </p:pic>
      <p:sp>
        <p:nvSpPr>
          <p:cNvPr id="393" name="Google Shape;393;p23"/>
          <p:cNvSpPr/>
          <p:nvPr/>
        </p:nvSpPr>
        <p:spPr>
          <a:xfrm>
            <a:off x="2693670" y="569595"/>
            <a:ext cx="7055485" cy="946150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lt1">
              <a:alpha val="6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Điền số thích hợp vào chỗ …: 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40, …, …, 70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4" name="Google Shape;394;p23"/>
          <p:cNvSpPr/>
          <p:nvPr/>
        </p:nvSpPr>
        <p:spPr>
          <a:xfrm>
            <a:off x="2125527" y="6089635"/>
            <a:ext cx="8416925" cy="358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 A                 B                 C                  D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5" name="Google Shape;395;p23"/>
          <p:cNvSpPr/>
          <p:nvPr/>
        </p:nvSpPr>
        <p:spPr>
          <a:xfrm>
            <a:off x="8663009" y="2026980"/>
            <a:ext cx="291265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B: 41, 42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6" name="Google Shape;396;p23"/>
          <p:cNvSpPr/>
          <p:nvPr/>
        </p:nvSpPr>
        <p:spPr>
          <a:xfrm>
            <a:off x="5743518" y="2868383"/>
            <a:ext cx="246122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C: 50, 51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7" name="Google Shape;397;p23"/>
          <p:cNvSpPr/>
          <p:nvPr/>
        </p:nvSpPr>
        <p:spPr>
          <a:xfrm>
            <a:off x="8663009" y="2869814"/>
            <a:ext cx="267907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D: 42, 44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1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2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5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770"/>
                            </p:stCondLst>
                            <p:childTnLst>
                              <p:par>
                                <p:cTn id="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5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20"/>
                            </p:stCondLst>
                            <p:childTnLst>
                              <p:par>
                                <p:cTn id="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5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5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270"/>
                            </p:stCondLst>
                            <p:childTnLst>
                              <p:par>
                                <p:cTn id="6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25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5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5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25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520"/>
                            </p:stCondLst>
                            <p:childTnLst>
                              <p:par>
                                <p:cTn id="7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25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5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770"/>
                            </p:stCondLst>
                            <p:childTnLst>
                              <p:par>
                                <p:cTn id="8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25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5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020"/>
                            </p:stCondLst>
                            <p:childTnLst>
                              <p:par>
                                <p:cTn id="9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25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5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5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25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4270"/>
                            </p:stCondLst>
                            <p:childTnLst>
                              <p:par>
                                <p:cTn id="1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25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5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4520"/>
                            </p:stCondLst>
                            <p:childTnLst>
                              <p:par>
                                <p:cTn id="1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25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25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477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5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25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33" dur="2000" fill="hold"/>
                                        <p:tgtEl>
                                          <p:spTgt spid="3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2" name="Google Shape;402;p24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 l="12462" r="12595"/>
          <a:stretch/>
        </p:blipFill>
        <p:spPr>
          <a:xfrm>
            <a:off x="0" y="0"/>
            <a:ext cx="12192000" cy="7319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403" name="Google Shape;403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14023" y="4555482"/>
            <a:ext cx="1249999" cy="1336206"/>
          </a:xfrm>
          <a:prstGeom prst="rect">
            <a:avLst/>
          </a:prstGeom>
          <a:noFill/>
          <a:ln>
            <a:noFill/>
          </a:ln>
        </p:spPr>
      </p:pic>
      <p:pic>
        <p:nvPicPr>
          <p:cNvPr id="404" name="Google Shape;404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92414" y="4489550"/>
            <a:ext cx="1249999" cy="1336206"/>
          </a:xfrm>
          <a:prstGeom prst="rect">
            <a:avLst/>
          </a:prstGeom>
          <a:noFill/>
          <a:ln>
            <a:noFill/>
          </a:ln>
        </p:spPr>
      </p:pic>
      <p:pic>
        <p:nvPicPr>
          <p:cNvPr id="405" name="Google Shape;405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57214" y="4527650"/>
            <a:ext cx="1249999" cy="1336206"/>
          </a:xfrm>
          <a:prstGeom prst="rect">
            <a:avLst/>
          </a:prstGeom>
          <a:noFill/>
          <a:ln>
            <a:noFill/>
          </a:ln>
        </p:spPr>
      </p:pic>
      <p:pic>
        <p:nvPicPr>
          <p:cNvPr id="406" name="Google Shape;406;p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23106" y="2841837"/>
            <a:ext cx="1196895" cy="927286"/>
          </a:xfrm>
          <a:prstGeom prst="rect">
            <a:avLst/>
          </a:prstGeom>
          <a:noFill/>
          <a:ln>
            <a:noFill/>
          </a:ln>
        </p:spPr>
      </p:pic>
      <p:sp>
        <p:nvSpPr>
          <p:cNvPr id="407" name="Google Shape;407;p24"/>
          <p:cNvSpPr/>
          <p:nvPr/>
        </p:nvSpPr>
        <p:spPr>
          <a:xfrm>
            <a:off x="3879398" y="3960547"/>
            <a:ext cx="2162493" cy="2083116"/>
          </a:xfrm>
          <a:prstGeom prst="sun">
            <a:avLst>
              <a:gd name="adj" fmla="val 25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8" name="Google Shape;408;p2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1752600" y="330406"/>
            <a:ext cx="1661009" cy="3236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" name="Google Shape;409;p2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flipH="1">
            <a:off x="1178481" y="2209365"/>
            <a:ext cx="1958679" cy="1871627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" name="Google Shape;410;p2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524000" y="2405208"/>
            <a:ext cx="1060934" cy="1267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411" name="Google Shape;411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01752" y="4489550"/>
            <a:ext cx="1249999" cy="133620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2" name="Google Shape;412;p2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717744" y="4555482"/>
            <a:ext cx="1442555" cy="131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3" name="Google Shape;413;p24"/>
          <p:cNvPicPr preferRelativeResize="0"/>
          <p:nvPr/>
        </p:nvPicPr>
        <p:blipFill rotWithShape="1">
          <a:blip r:embed="rId10">
            <a:alphaModFix/>
          </a:blip>
          <a:srcRect b="50261"/>
          <a:stretch/>
        </p:blipFill>
        <p:spPr>
          <a:xfrm rot="3519568">
            <a:off x="9748783" y="5479736"/>
            <a:ext cx="823031" cy="612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4" name="Google Shape;414;p24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 rot="184611">
            <a:off x="8864973" y="5417841"/>
            <a:ext cx="850901" cy="1273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15" name="Google Shape;415;p2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496135" y="4489550"/>
            <a:ext cx="1442555" cy="131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6" name="Google Shape;416;p24"/>
          <p:cNvPicPr preferRelativeResize="0"/>
          <p:nvPr/>
        </p:nvPicPr>
        <p:blipFill rotWithShape="1">
          <a:blip r:embed="rId10">
            <a:alphaModFix/>
          </a:blip>
          <a:srcRect b="50261"/>
          <a:stretch/>
        </p:blipFill>
        <p:spPr>
          <a:xfrm rot="3519568">
            <a:off x="7527174" y="5413804"/>
            <a:ext cx="823031" cy="612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7" name="Google Shape;417;p24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 rot="184611">
            <a:off x="6643364" y="5417841"/>
            <a:ext cx="850901" cy="1273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Google Shape;418;p24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4429719" y="4347068"/>
            <a:ext cx="1061850" cy="131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" name="Google Shape;419;p24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 rot="184611">
            <a:off x="4408164" y="5417841"/>
            <a:ext cx="850901" cy="1273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20" name="Google Shape;420;p2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090738" y="4385097"/>
            <a:ext cx="1581495" cy="14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421" name="Google Shape;421;p24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 rot="184611">
            <a:off x="2252702" y="5417841"/>
            <a:ext cx="850901" cy="1273201"/>
          </a:xfrm>
          <a:prstGeom prst="rect">
            <a:avLst/>
          </a:prstGeom>
          <a:noFill/>
          <a:ln>
            <a:noFill/>
          </a:ln>
        </p:spPr>
      </p:pic>
      <p:sp>
        <p:nvSpPr>
          <p:cNvPr id="422" name="Google Shape;422;p24"/>
          <p:cNvSpPr/>
          <p:nvPr/>
        </p:nvSpPr>
        <p:spPr>
          <a:xfrm>
            <a:off x="3154552" y="470547"/>
            <a:ext cx="7055485" cy="768350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lt1">
              <a:alpha val="6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Số 54 đọc như thế nào?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3" name="Google Shape;423;p24"/>
          <p:cNvSpPr/>
          <p:nvPr/>
        </p:nvSpPr>
        <p:spPr>
          <a:xfrm>
            <a:off x="2054467" y="6075055"/>
            <a:ext cx="8361225" cy="364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  A                 B                 C                 D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24" name="Google Shape;424;p24"/>
          <p:cNvPicPr preferRelativeResize="0"/>
          <p:nvPr/>
        </p:nvPicPr>
        <p:blipFill rotWithShape="1">
          <a:blip r:embed="rId10">
            <a:alphaModFix/>
          </a:blip>
          <a:srcRect b="50261"/>
          <a:stretch/>
        </p:blipFill>
        <p:spPr>
          <a:xfrm rot="3519568">
            <a:off x="3218654" y="5479735"/>
            <a:ext cx="823031" cy="612530"/>
          </a:xfrm>
          <a:prstGeom prst="rect">
            <a:avLst/>
          </a:prstGeom>
          <a:noFill/>
          <a:ln>
            <a:noFill/>
          </a:ln>
        </p:spPr>
      </p:pic>
      <p:sp>
        <p:nvSpPr>
          <p:cNvPr id="425" name="Google Shape;425;p24"/>
          <p:cNvSpPr/>
          <p:nvPr/>
        </p:nvSpPr>
        <p:spPr>
          <a:xfrm>
            <a:off x="5477467" y="1614696"/>
            <a:ext cx="5246804" cy="706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 : năm mươi sáu</a:t>
            </a:r>
            <a:endParaRPr kumimoji="0" sz="4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" name="Google Shape;426;p24"/>
          <p:cNvSpPr/>
          <p:nvPr/>
        </p:nvSpPr>
        <p:spPr>
          <a:xfrm>
            <a:off x="5477467" y="2108840"/>
            <a:ext cx="5246804" cy="706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B : năm mươi tư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7" name="Google Shape;427;p24"/>
          <p:cNvSpPr/>
          <p:nvPr/>
        </p:nvSpPr>
        <p:spPr>
          <a:xfrm>
            <a:off x="5477467" y="2602984"/>
            <a:ext cx="5246804" cy="706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 : bốn mươi lăm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8" name="Google Shape;428;p24"/>
          <p:cNvSpPr/>
          <p:nvPr/>
        </p:nvSpPr>
        <p:spPr>
          <a:xfrm>
            <a:off x="5477467" y="3097129"/>
            <a:ext cx="5246804" cy="706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D : năm bốn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5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75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5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5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250"/>
                            </p:stCondLst>
                            <p:childTnLst>
                              <p:par>
                                <p:cTn id="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5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500"/>
                            </p:stCondLst>
                            <p:childTnLst>
                              <p:par>
                                <p:cTn id="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5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5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750"/>
                            </p:stCondLst>
                            <p:childTnLst>
                              <p:par>
                                <p:cTn id="6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25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5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5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25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000"/>
                            </p:stCondLst>
                            <p:childTnLst>
                              <p:par>
                                <p:cTn id="7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25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5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250"/>
                            </p:stCondLst>
                            <p:childTnLst>
                              <p:par>
                                <p:cTn id="8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25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5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500"/>
                            </p:stCondLst>
                            <p:childTnLst>
                              <p:par>
                                <p:cTn id="9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25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5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25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6" dur="200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6500"/>
                            </p:stCondLst>
                            <p:childTnLst>
                              <p:par>
                                <p:cTn id="10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25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25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6750"/>
                            </p:stCondLst>
                            <p:childTnLst>
                              <p:par>
                                <p:cTn id="1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25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25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7000"/>
                            </p:stCondLst>
                            <p:childTnLst>
                              <p:par>
                                <p:cTn id="1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25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250"/>
                                        <p:tgtEl>
                                          <p:spTgt spid="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25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3" name="Google Shape;433;p25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 l="12462" r="12595"/>
          <a:stretch/>
        </p:blipFill>
        <p:spPr>
          <a:xfrm>
            <a:off x="0" y="0"/>
            <a:ext cx="12192000" cy="7256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434" name="Google Shape;434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57214" y="4527650"/>
            <a:ext cx="1249999" cy="1336206"/>
          </a:xfrm>
          <a:prstGeom prst="rect">
            <a:avLst/>
          </a:prstGeom>
          <a:noFill/>
          <a:ln>
            <a:noFill/>
          </a:ln>
        </p:spPr>
      </p:pic>
      <p:pic>
        <p:nvPicPr>
          <p:cNvPr id="435" name="Google Shape;435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01752" y="4489550"/>
            <a:ext cx="1249999" cy="1336206"/>
          </a:xfrm>
          <a:prstGeom prst="rect">
            <a:avLst/>
          </a:prstGeom>
          <a:noFill/>
          <a:ln>
            <a:noFill/>
          </a:ln>
        </p:spPr>
      </p:pic>
      <p:pic>
        <p:nvPicPr>
          <p:cNvPr id="436" name="Google Shape;436;p2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226467" y="4392304"/>
            <a:ext cx="1580781" cy="14356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37" name="Google Shape;437;p2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090738" y="4385097"/>
            <a:ext cx="1581495" cy="14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438" name="Google Shape;438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14023" y="4555482"/>
            <a:ext cx="1249999" cy="1336206"/>
          </a:xfrm>
          <a:prstGeom prst="rect">
            <a:avLst/>
          </a:prstGeom>
          <a:noFill/>
          <a:ln>
            <a:noFill/>
          </a:ln>
        </p:spPr>
      </p:pic>
      <p:pic>
        <p:nvPicPr>
          <p:cNvPr id="439" name="Google Shape;439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92414" y="4489550"/>
            <a:ext cx="1249999" cy="1336206"/>
          </a:xfrm>
          <a:prstGeom prst="rect">
            <a:avLst/>
          </a:prstGeom>
          <a:noFill/>
          <a:ln>
            <a:noFill/>
          </a:ln>
        </p:spPr>
      </p:pic>
      <p:pic>
        <p:nvPicPr>
          <p:cNvPr id="440" name="Google Shape;440;p2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823106" y="2841837"/>
            <a:ext cx="1196895" cy="927286"/>
          </a:xfrm>
          <a:prstGeom prst="rect">
            <a:avLst/>
          </a:prstGeom>
          <a:noFill/>
          <a:ln>
            <a:noFill/>
          </a:ln>
        </p:spPr>
      </p:pic>
      <p:sp>
        <p:nvSpPr>
          <p:cNvPr id="441" name="Google Shape;441;p25"/>
          <p:cNvSpPr/>
          <p:nvPr/>
        </p:nvSpPr>
        <p:spPr>
          <a:xfrm>
            <a:off x="6079634" y="3952202"/>
            <a:ext cx="2162493" cy="2083116"/>
          </a:xfrm>
          <a:prstGeom prst="sun">
            <a:avLst>
              <a:gd name="adj" fmla="val 25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2" name="Google Shape;442;p2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flipH="1">
            <a:off x="1475740" y="716486"/>
            <a:ext cx="1661009" cy="3236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3" name="Google Shape;443;p2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flipH="1">
            <a:off x="1178481" y="2209365"/>
            <a:ext cx="1958679" cy="1871627"/>
          </a:xfrm>
          <a:prstGeom prst="rect">
            <a:avLst/>
          </a:prstGeom>
          <a:noFill/>
          <a:ln>
            <a:noFill/>
          </a:ln>
        </p:spPr>
      </p:pic>
      <p:pic>
        <p:nvPicPr>
          <p:cNvPr id="444" name="Google Shape;444;p25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475740" y="2501728"/>
            <a:ext cx="1060934" cy="1267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445" name="Google Shape;445;p2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717744" y="4555482"/>
            <a:ext cx="1442555" cy="131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6" name="Google Shape;446;p25"/>
          <p:cNvPicPr preferRelativeResize="0"/>
          <p:nvPr/>
        </p:nvPicPr>
        <p:blipFill rotWithShape="1">
          <a:blip r:embed="rId10">
            <a:alphaModFix/>
          </a:blip>
          <a:srcRect b="50261"/>
          <a:stretch/>
        </p:blipFill>
        <p:spPr>
          <a:xfrm rot="3519568">
            <a:off x="9748783" y="5479736"/>
            <a:ext cx="823031" cy="612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7" name="Google Shape;447;p25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 rot="184611">
            <a:off x="8864973" y="5417841"/>
            <a:ext cx="850901" cy="1273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48" name="Google Shape;448;p25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6624307" y="4338723"/>
            <a:ext cx="1073146" cy="131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9" name="Google Shape;449;p25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 rot="184611">
            <a:off x="6643364" y="5417841"/>
            <a:ext cx="850901" cy="1273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50" name="Google Shape;450;p25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 rot="184611">
            <a:off x="4408164" y="5417841"/>
            <a:ext cx="850901" cy="1273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51" name="Google Shape;451;p25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 rot="184611">
            <a:off x="2252702" y="5417841"/>
            <a:ext cx="850901" cy="1273201"/>
          </a:xfrm>
          <a:prstGeom prst="rect">
            <a:avLst/>
          </a:prstGeom>
          <a:noFill/>
          <a:ln>
            <a:noFill/>
          </a:ln>
        </p:spPr>
      </p:pic>
      <p:sp>
        <p:nvSpPr>
          <p:cNvPr id="452" name="Google Shape;452;p25"/>
          <p:cNvSpPr/>
          <p:nvPr/>
        </p:nvSpPr>
        <p:spPr>
          <a:xfrm>
            <a:off x="3136900" y="521970"/>
            <a:ext cx="7055485" cy="967740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lt1">
              <a:alpha val="6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Điền số thích hợp vào chỗ …: 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43, 44, …, 46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53" name="Google Shape;453;p25"/>
          <p:cNvSpPr/>
          <p:nvPr/>
        </p:nvSpPr>
        <p:spPr>
          <a:xfrm>
            <a:off x="2171634" y="6084364"/>
            <a:ext cx="8505190" cy="350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 A                 B                 C                 D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54" name="Google Shape;454;p25"/>
          <p:cNvPicPr preferRelativeResize="0"/>
          <p:nvPr/>
        </p:nvPicPr>
        <p:blipFill rotWithShape="1">
          <a:blip r:embed="rId10">
            <a:alphaModFix/>
          </a:blip>
          <a:srcRect b="50261"/>
          <a:stretch/>
        </p:blipFill>
        <p:spPr>
          <a:xfrm rot="3519568">
            <a:off x="3218654" y="5479735"/>
            <a:ext cx="823031" cy="612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5" name="Google Shape;455;p25"/>
          <p:cNvPicPr preferRelativeResize="0"/>
          <p:nvPr/>
        </p:nvPicPr>
        <p:blipFill rotWithShape="1">
          <a:blip r:embed="rId10">
            <a:alphaModFix/>
          </a:blip>
          <a:srcRect b="50261"/>
          <a:stretch/>
        </p:blipFill>
        <p:spPr>
          <a:xfrm rot="3519568">
            <a:off x="5363180" y="5400358"/>
            <a:ext cx="823031" cy="612530"/>
          </a:xfrm>
          <a:prstGeom prst="rect">
            <a:avLst/>
          </a:prstGeom>
          <a:noFill/>
          <a:ln>
            <a:noFill/>
          </a:ln>
        </p:spPr>
      </p:pic>
      <p:sp>
        <p:nvSpPr>
          <p:cNvPr id="456" name="Google Shape;456;p25"/>
          <p:cNvSpPr/>
          <p:nvPr/>
        </p:nvSpPr>
        <p:spPr>
          <a:xfrm>
            <a:off x="6079634" y="1900042"/>
            <a:ext cx="2513594" cy="706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 : 54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57" name="Google Shape;457;p25"/>
          <p:cNvSpPr/>
          <p:nvPr/>
        </p:nvSpPr>
        <p:spPr>
          <a:xfrm>
            <a:off x="8717744" y="1900042"/>
            <a:ext cx="2513594" cy="706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B : 47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58" name="Google Shape;458;p25"/>
          <p:cNvSpPr/>
          <p:nvPr/>
        </p:nvSpPr>
        <p:spPr>
          <a:xfrm>
            <a:off x="6079634" y="2736054"/>
            <a:ext cx="2513594" cy="706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 : 45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59" name="Google Shape;459;p25"/>
          <p:cNvSpPr/>
          <p:nvPr/>
        </p:nvSpPr>
        <p:spPr>
          <a:xfrm>
            <a:off x="8704497" y="2727486"/>
            <a:ext cx="2513594" cy="706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D : 74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50"/>
                                        <p:tgtEl>
                                          <p:spTgt spid="4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75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5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50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4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250"/>
                            </p:stCondLst>
                            <p:childTnLst>
                              <p:par>
                                <p:cTn id="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50"/>
                                        <p:tgtEl>
                                          <p:spTgt spid="4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500"/>
                            </p:stCondLst>
                            <p:childTnLst>
                              <p:par>
                                <p:cTn id="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5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5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750"/>
                            </p:stCondLst>
                            <p:childTnLst>
                              <p:par>
                                <p:cTn id="6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25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5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25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5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79" dur="200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750"/>
                            </p:stCondLst>
                            <p:childTnLst>
                              <p:par>
                                <p:cTn id="8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250"/>
                                        <p:tgtEl>
                                          <p:spTgt spid="4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5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000"/>
                            </p:stCondLst>
                            <p:childTnLst>
                              <p:par>
                                <p:cTn id="8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25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5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6250"/>
                            </p:stCondLst>
                            <p:childTnLst>
                              <p:par>
                                <p:cTn id="9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25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5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5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25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6500"/>
                            </p:stCondLst>
                            <p:childTnLst>
                              <p:par>
                                <p:cTn id="10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250"/>
                                        <p:tgtEl>
                                          <p:spTgt spid="4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25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6750"/>
                            </p:stCondLst>
                            <p:childTnLst>
                              <p:par>
                                <p:cTn id="1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25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25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7000"/>
                            </p:stCondLst>
                            <p:childTnLst>
                              <p:par>
                                <p:cTn id="1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25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250"/>
                                        <p:tgtEl>
                                          <p:spTgt spid="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25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包含 室内&#10;&#10;已生成高可信度的说明">
            <a:extLst>
              <a:ext uri="{FF2B5EF4-FFF2-40B4-BE49-F238E27FC236}">
                <a16:creationId xmlns:a16="http://schemas.microsoft.com/office/drawing/2014/main" id="{CD8253CB-8CAB-4469-8F9B-7A535BA27C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sp>
        <p:nvSpPr>
          <p:cNvPr id="7" name="矩形: 圆角 6">
            <a:extLst>
              <a:ext uri="{FF2B5EF4-FFF2-40B4-BE49-F238E27FC236}">
                <a16:creationId xmlns:a16="http://schemas.microsoft.com/office/drawing/2014/main" id="{3F409D62-5FB6-406E-8DFA-69CFF2836693}"/>
              </a:ext>
            </a:extLst>
          </p:cNvPr>
          <p:cNvSpPr/>
          <p:nvPr/>
        </p:nvSpPr>
        <p:spPr>
          <a:xfrm>
            <a:off x="825672" y="646475"/>
            <a:ext cx="9867483" cy="5691570"/>
          </a:xfrm>
          <a:prstGeom prst="roundRect">
            <a:avLst>
              <a:gd name="adj" fmla="val 19216"/>
            </a:avLst>
          </a:prstGeom>
          <a:solidFill>
            <a:schemeClr val="bg1">
              <a:alpha val="92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+mn-lt"/>
            </a:endParaRPr>
          </a:p>
        </p:txBody>
      </p:sp>
      <p:pic>
        <p:nvPicPr>
          <p:cNvPr id="14" name="图片 13" descr="图片包含 围栏, 工具, 烛架&#10;&#10;已生成极高可信度的说明">
            <a:extLst>
              <a:ext uri="{FF2B5EF4-FFF2-40B4-BE49-F238E27FC236}">
                <a16:creationId xmlns:a16="http://schemas.microsoft.com/office/drawing/2014/main" id="{B782494E-53FA-4285-AD05-BCA18FC2BB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559865"/>
            <a:ext cx="2999238" cy="1301499"/>
          </a:xfrm>
          <a:prstGeom prst="rect">
            <a:avLst/>
          </a:prstGeom>
        </p:spPr>
      </p:pic>
      <p:pic>
        <p:nvPicPr>
          <p:cNvPr id="15" name="图片 14" descr="图片包含 围栏, 工具, 烛架&#10;&#10;已生成极高可信度的说明">
            <a:extLst>
              <a:ext uri="{FF2B5EF4-FFF2-40B4-BE49-F238E27FC236}">
                <a16:creationId xmlns:a16="http://schemas.microsoft.com/office/drawing/2014/main" id="{4C526400-2692-4251-8210-6AC252B0BC3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741" y="5559865"/>
            <a:ext cx="2999238" cy="1301499"/>
          </a:xfrm>
          <a:prstGeom prst="rect">
            <a:avLst/>
          </a:prstGeom>
        </p:spPr>
      </p:pic>
      <p:pic>
        <p:nvPicPr>
          <p:cNvPr id="16" name="图片 15" descr="图片包含 围栏, 工具, 烛架&#10;&#10;已生成极高可信度的说明">
            <a:extLst>
              <a:ext uri="{FF2B5EF4-FFF2-40B4-BE49-F238E27FC236}">
                <a16:creationId xmlns:a16="http://schemas.microsoft.com/office/drawing/2014/main" id="{13E0C92A-3FDA-45B2-ACA8-54B3EC1616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491" y="5559865"/>
            <a:ext cx="2999238" cy="1301499"/>
          </a:xfrm>
          <a:prstGeom prst="rect">
            <a:avLst/>
          </a:prstGeom>
        </p:spPr>
      </p:pic>
      <p:pic>
        <p:nvPicPr>
          <p:cNvPr id="17" name="图片 16" descr="图片包含 围栏, 工具, 烛架&#10;&#10;已生成极高可信度的说明">
            <a:extLst>
              <a:ext uri="{FF2B5EF4-FFF2-40B4-BE49-F238E27FC236}">
                <a16:creationId xmlns:a16="http://schemas.microsoft.com/office/drawing/2014/main" id="{0F4B10E6-31C1-465F-8EFF-89DCFEC875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640" y="5559865"/>
            <a:ext cx="2999238" cy="1301499"/>
          </a:xfrm>
          <a:prstGeom prst="rect">
            <a:avLst/>
          </a:prstGeom>
        </p:spPr>
      </p:pic>
      <p:pic>
        <p:nvPicPr>
          <p:cNvPr id="18" name="图片 17" descr="图片包含 围栏, 工具, 烛架&#10;&#10;已生成极高可信度的说明">
            <a:extLst>
              <a:ext uri="{FF2B5EF4-FFF2-40B4-BE49-F238E27FC236}">
                <a16:creationId xmlns:a16="http://schemas.microsoft.com/office/drawing/2014/main" id="{703DD82A-BBC0-4D34-8D3F-3ED00DC32AA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5259" y="5559865"/>
            <a:ext cx="2999238" cy="1301499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FF68F70A-84D7-4A5B-9D8A-D1170A7AFDE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33"/>
          <a:stretch/>
        </p:blipFill>
        <p:spPr>
          <a:xfrm>
            <a:off x="7707085" y="5070843"/>
            <a:ext cx="4445449" cy="1784424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46A7CA63-DEB9-4F49-9B56-C981AF45F1B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762" y="4271435"/>
            <a:ext cx="1961296" cy="1557028"/>
          </a:xfrm>
          <a:prstGeom prst="rect">
            <a:avLst/>
          </a:prstGeom>
        </p:spPr>
      </p:pic>
      <p:pic>
        <p:nvPicPr>
          <p:cNvPr id="27" name="图片 26" descr="图片包含 玩偶, 玩具&#10;&#10;已生成高可信度的说明">
            <a:extLst>
              <a:ext uri="{FF2B5EF4-FFF2-40B4-BE49-F238E27FC236}">
                <a16:creationId xmlns:a16="http://schemas.microsoft.com/office/drawing/2014/main" id="{1DE4D653-9BA5-485C-9940-60F26FE7ED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" y="3646297"/>
            <a:ext cx="2235335" cy="2278157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3AB95BF0-0D58-4B6D-9E9C-0BF5B761DE7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33"/>
          <a:stretch/>
        </p:blipFill>
        <p:spPr>
          <a:xfrm>
            <a:off x="3546184" y="4907433"/>
            <a:ext cx="4852545" cy="1947834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5B0B750F-9B20-407C-A392-F1CB93AFE27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33"/>
          <a:stretch/>
        </p:blipFill>
        <p:spPr>
          <a:xfrm>
            <a:off x="-343008" y="4907433"/>
            <a:ext cx="4852545" cy="1947834"/>
          </a:xfrm>
          <a:prstGeom prst="rect">
            <a:avLst/>
          </a:prstGeom>
        </p:spPr>
      </p:pic>
      <p:pic>
        <p:nvPicPr>
          <p:cNvPr id="31" name="图片 30" descr="图片包含 物体&#10;&#10;已生成高可信度的说明">
            <a:extLst>
              <a:ext uri="{FF2B5EF4-FFF2-40B4-BE49-F238E27FC236}">
                <a16:creationId xmlns:a16="http://schemas.microsoft.com/office/drawing/2014/main" id="{0942A2FA-F4DC-41F5-9D6C-CAB0FEF8B45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90" t="45049" r="32944" b="46077"/>
          <a:stretch/>
        </p:blipFill>
        <p:spPr>
          <a:xfrm>
            <a:off x="6451429" y="804497"/>
            <a:ext cx="273050" cy="292100"/>
          </a:xfrm>
          <a:prstGeom prst="rect">
            <a:avLst/>
          </a:prstGeom>
        </p:spPr>
      </p:pic>
      <p:pic>
        <p:nvPicPr>
          <p:cNvPr id="34" name="图片 33" descr="图片包含 物体&#10;&#10;已生成高可信度的说明">
            <a:extLst>
              <a:ext uri="{FF2B5EF4-FFF2-40B4-BE49-F238E27FC236}">
                <a16:creationId xmlns:a16="http://schemas.microsoft.com/office/drawing/2014/main" id="{65CC889D-2AF5-45B5-BBD8-46B64078C1C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90" t="45049" r="32944" b="46077"/>
          <a:stretch/>
        </p:blipFill>
        <p:spPr>
          <a:xfrm>
            <a:off x="9398431" y="3541585"/>
            <a:ext cx="398280" cy="426067"/>
          </a:xfrm>
          <a:prstGeom prst="rect">
            <a:avLst/>
          </a:prstGeom>
        </p:spPr>
      </p:pic>
      <p:pic>
        <p:nvPicPr>
          <p:cNvPr id="35" name="图片 34" descr="图片包含 物体&#10;&#10;已生成高可信度的说明">
            <a:extLst>
              <a:ext uri="{FF2B5EF4-FFF2-40B4-BE49-F238E27FC236}">
                <a16:creationId xmlns:a16="http://schemas.microsoft.com/office/drawing/2014/main" id="{30429021-1752-4CF4-9454-5AEF356DD25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90" t="45049" r="32944" b="46077"/>
          <a:stretch/>
        </p:blipFill>
        <p:spPr>
          <a:xfrm>
            <a:off x="10383354" y="1708543"/>
            <a:ext cx="398280" cy="426067"/>
          </a:xfrm>
          <a:prstGeom prst="rect">
            <a:avLst/>
          </a:prstGeom>
        </p:spPr>
      </p:pic>
      <p:pic>
        <p:nvPicPr>
          <p:cNvPr id="39" name="图片 38" descr="图片包含 物体&#10;&#10;已生成高可信度的说明">
            <a:extLst>
              <a:ext uri="{FF2B5EF4-FFF2-40B4-BE49-F238E27FC236}">
                <a16:creationId xmlns:a16="http://schemas.microsoft.com/office/drawing/2014/main" id="{8780A172-3114-4E23-9C21-40975F5ECC3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90" t="45049" r="32944" b="46077"/>
          <a:stretch/>
        </p:blipFill>
        <p:spPr>
          <a:xfrm>
            <a:off x="1149588" y="646475"/>
            <a:ext cx="273050" cy="292100"/>
          </a:xfrm>
          <a:prstGeom prst="rect">
            <a:avLst/>
          </a:prstGeom>
        </p:spPr>
      </p:pic>
      <p:pic>
        <p:nvPicPr>
          <p:cNvPr id="40" name="图片 39" descr="图片包含 物体&#10;&#10;已生成高可信度的说明">
            <a:extLst>
              <a:ext uri="{FF2B5EF4-FFF2-40B4-BE49-F238E27FC236}">
                <a16:creationId xmlns:a16="http://schemas.microsoft.com/office/drawing/2014/main" id="{3C76995F-C04B-4039-8E78-8045EBBC2C2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90" t="45049" r="32944" b="46077"/>
          <a:stretch/>
        </p:blipFill>
        <p:spPr>
          <a:xfrm>
            <a:off x="825672" y="2373705"/>
            <a:ext cx="647832" cy="69303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816511" y="909849"/>
            <a:ext cx="7765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Thứ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…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ngày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…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tháng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…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năm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…..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10"/>
          <a:srcRect b="37822"/>
          <a:stretch/>
        </p:blipFill>
        <p:spPr>
          <a:xfrm>
            <a:off x="4354725" y="1470470"/>
            <a:ext cx="2499577" cy="99695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A984248-C380-46D7-9074-D424F13318D8}"/>
              </a:ext>
            </a:extLst>
          </p:cNvPr>
          <p:cNvSpPr txBox="1"/>
          <p:nvPr/>
        </p:nvSpPr>
        <p:spPr>
          <a:xfrm>
            <a:off x="2571750" y="2619375"/>
            <a:ext cx="70103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Tiết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6)</a:t>
            </a:r>
          </a:p>
        </p:txBody>
      </p:sp>
    </p:spTree>
    <p:extLst>
      <p:ext uri="{BB962C8B-B14F-4D97-AF65-F5344CB8AC3E}">
        <p14:creationId xmlns:p14="http://schemas.microsoft.com/office/powerpoint/2010/main" val="1796555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warp dir="in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包含 室内&#10;&#10;已生成高可信度的说明">
            <a:extLst>
              <a:ext uri="{FF2B5EF4-FFF2-40B4-BE49-F238E27FC236}">
                <a16:creationId xmlns:a16="http://schemas.microsoft.com/office/drawing/2014/main" id="{CD8253CB-8CAB-4469-8F9B-7A535BA27C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sp>
        <p:nvSpPr>
          <p:cNvPr id="7" name="矩形: 圆角 6">
            <a:extLst>
              <a:ext uri="{FF2B5EF4-FFF2-40B4-BE49-F238E27FC236}">
                <a16:creationId xmlns:a16="http://schemas.microsoft.com/office/drawing/2014/main" id="{3F409D62-5FB6-406E-8DFA-69CFF2836693}"/>
              </a:ext>
            </a:extLst>
          </p:cNvPr>
          <p:cNvSpPr/>
          <p:nvPr/>
        </p:nvSpPr>
        <p:spPr>
          <a:xfrm>
            <a:off x="825672" y="646475"/>
            <a:ext cx="9867483" cy="5691570"/>
          </a:xfrm>
          <a:prstGeom prst="roundRect">
            <a:avLst>
              <a:gd name="adj" fmla="val 19216"/>
            </a:avLst>
          </a:prstGeom>
          <a:solidFill>
            <a:schemeClr val="bg1">
              <a:alpha val="92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+mn-lt"/>
            </a:endParaRPr>
          </a:p>
        </p:txBody>
      </p:sp>
      <p:pic>
        <p:nvPicPr>
          <p:cNvPr id="14" name="图片 13" descr="图片包含 围栏, 工具, 烛架&#10;&#10;已生成极高可信度的说明">
            <a:extLst>
              <a:ext uri="{FF2B5EF4-FFF2-40B4-BE49-F238E27FC236}">
                <a16:creationId xmlns:a16="http://schemas.microsoft.com/office/drawing/2014/main" id="{B782494E-53FA-4285-AD05-BCA18FC2BB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559865"/>
            <a:ext cx="2999238" cy="1301499"/>
          </a:xfrm>
          <a:prstGeom prst="rect">
            <a:avLst/>
          </a:prstGeom>
        </p:spPr>
      </p:pic>
      <p:pic>
        <p:nvPicPr>
          <p:cNvPr id="15" name="图片 14" descr="图片包含 围栏, 工具, 烛架&#10;&#10;已生成极高可信度的说明">
            <a:extLst>
              <a:ext uri="{FF2B5EF4-FFF2-40B4-BE49-F238E27FC236}">
                <a16:creationId xmlns:a16="http://schemas.microsoft.com/office/drawing/2014/main" id="{4C526400-2692-4251-8210-6AC252B0BC3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741" y="5559865"/>
            <a:ext cx="2999238" cy="1301499"/>
          </a:xfrm>
          <a:prstGeom prst="rect">
            <a:avLst/>
          </a:prstGeom>
        </p:spPr>
      </p:pic>
      <p:pic>
        <p:nvPicPr>
          <p:cNvPr id="16" name="图片 15" descr="图片包含 围栏, 工具, 烛架&#10;&#10;已生成极高可信度的说明">
            <a:extLst>
              <a:ext uri="{FF2B5EF4-FFF2-40B4-BE49-F238E27FC236}">
                <a16:creationId xmlns:a16="http://schemas.microsoft.com/office/drawing/2014/main" id="{13E0C92A-3FDA-45B2-ACA8-54B3EC1616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491" y="5559865"/>
            <a:ext cx="2999238" cy="1301499"/>
          </a:xfrm>
          <a:prstGeom prst="rect">
            <a:avLst/>
          </a:prstGeom>
        </p:spPr>
      </p:pic>
      <p:pic>
        <p:nvPicPr>
          <p:cNvPr id="17" name="图片 16" descr="图片包含 围栏, 工具, 烛架&#10;&#10;已生成极高可信度的说明">
            <a:extLst>
              <a:ext uri="{FF2B5EF4-FFF2-40B4-BE49-F238E27FC236}">
                <a16:creationId xmlns:a16="http://schemas.microsoft.com/office/drawing/2014/main" id="{0F4B10E6-31C1-465F-8EFF-89DCFEC875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640" y="5559865"/>
            <a:ext cx="2999238" cy="1301499"/>
          </a:xfrm>
          <a:prstGeom prst="rect">
            <a:avLst/>
          </a:prstGeom>
        </p:spPr>
      </p:pic>
      <p:pic>
        <p:nvPicPr>
          <p:cNvPr id="18" name="图片 17" descr="图片包含 围栏, 工具, 烛架&#10;&#10;已生成极高可信度的说明">
            <a:extLst>
              <a:ext uri="{FF2B5EF4-FFF2-40B4-BE49-F238E27FC236}">
                <a16:creationId xmlns:a16="http://schemas.microsoft.com/office/drawing/2014/main" id="{703DD82A-BBC0-4D34-8D3F-3ED00DC32AA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5259" y="5559865"/>
            <a:ext cx="2999238" cy="1301499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FF68F70A-84D7-4A5B-9D8A-D1170A7AFDE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33"/>
          <a:stretch/>
        </p:blipFill>
        <p:spPr>
          <a:xfrm>
            <a:off x="7707085" y="5070843"/>
            <a:ext cx="4445449" cy="1784424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46A7CA63-DEB9-4F49-9B56-C981AF45F1B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762" y="4271435"/>
            <a:ext cx="1961296" cy="1557028"/>
          </a:xfrm>
          <a:prstGeom prst="rect">
            <a:avLst/>
          </a:prstGeom>
        </p:spPr>
      </p:pic>
      <p:pic>
        <p:nvPicPr>
          <p:cNvPr id="27" name="图片 26" descr="图片包含 玩偶, 玩具&#10;&#10;已生成高可信度的说明">
            <a:extLst>
              <a:ext uri="{FF2B5EF4-FFF2-40B4-BE49-F238E27FC236}">
                <a16:creationId xmlns:a16="http://schemas.microsoft.com/office/drawing/2014/main" id="{1DE4D653-9BA5-485C-9940-60F26FE7ED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" y="3646297"/>
            <a:ext cx="2235335" cy="2278157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3AB95BF0-0D58-4B6D-9E9C-0BF5B761DE7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33"/>
          <a:stretch/>
        </p:blipFill>
        <p:spPr>
          <a:xfrm>
            <a:off x="3546184" y="4907433"/>
            <a:ext cx="4852545" cy="1947834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5B0B750F-9B20-407C-A392-F1CB93AFE27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33"/>
          <a:stretch/>
        </p:blipFill>
        <p:spPr>
          <a:xfrm>
            <a:off x="-343008" y="4907433"/>
            <a:ext cx="4852545" cy="1947834"/>
          </a:xfrm>
          <a:prstGeom prst="rect">
            <a:avLst/>
          </a:prstGeom>
        </p:spPr>
      </p:pic>
      <p:pic>
        <p:nvPicPr>
          <p:cNvPr id="31" name="图片 30" descr="图片包含 物体&#10;&#10;已生成高可信度的说明">
            <a:extLst>
              <a:ext uri="{FF2B5EF4-FFF2-40B4-BE49-F238E27FC236}">
                <a16:creationId xmlns:a16="http://schemas.microsoft.com/office/drawing/2014/main" id="{0942A2FA-F4DC-41F5-9D6C-CAB0FEF8B45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90" t="45049" r="32944" b="46077"/>
          <a:stretch/>
        </p:blipFill>
        <p:spPr>
          <a:xfrm>
            <a:off x="6451429" y="804497"/>
            <a:ext cx="273050" cy="292100"/>
          </a:xfrm>
          <a:prstGeom prst="rect">
            <a:avLst/>
          </a:prstGeom>
        </p:spPr>
      </p:pic>
      <p:pic>
        <p:nvPicPr>
          <p:cNvPr id="34" name="图片 33" descr="图片包含 物体&#10;&#10;已生成高可信度的说明">
            <a:extLst>
              <a:ext uri="{FF2B5EF4-FFF2-40B4-BE49-F238E27FC236}">
                <a16:creationId xmlns:a16="http://schemas.microsoft.com/office/drawing/2014/main" id="{65CC889D-2AF5-45B5-BBD8-46B64078C1C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90" t="45049" r="32944" b="46077"/>
          <a:stretch/>
        </p:blipFill>
        <p:spPr>
          <a:xfrm>
            <a:off x="1256559" y="-70639"/>
            <a:ext cx="398280" cy="426067"/>
          </a:xfrm>
          <a:prstGeom prst="rect">
            <a:avLst/>
          </a:prstGeom>
        </p:spPr>
      </p:pic>
      <p:pic>
        <p:nvPicPr>
          <p:cNvPr id="39" name="图片 38" descr="图片包含 物体&#10;&#10;已生成高可信度的说明">
            <a:extLst>
              <a:ext uri="{FF2B5EF4-FFF2-40B4-BE49-F238E27FC236}">
                <a16:creationId xmlns:a16="http://schemas.microsoft.com/office/drawing/2014/main" id="{8780A172-3114-4E23-9C21-40975F5ECC3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90" t="45049" r="32944" b="46077"/>
          <a:stretch/>
        </p:blipFill>
        <p:spPr>
          <a:xfrm>
            <a:off x="1149588" y="646475"/>
            <a:ext cx="273050" cy="2921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DF11823-DF76-4A08-BCAB-579E021C9DD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58129" y="1994656"/>
            <a:ext cx="6724471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84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warp dir="in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34"/>
          <a:stretch/>
        </p:blipFill>
        <p:spPr>
          <a:xfrm>
            <a:off x="109938" y="4686744"/>
            <a:ext cx="2203572" cy="205539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981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70" y="3754789"/>
            <a:ext cx="1396737" cy="150847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31" y="1952390"/>
            <a:ext cx="1344607" cy="1344607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80917" y="732595"/>
            <a:ext cx="954427" cy="1087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69" y="386445"/>
            <a:ext cx="2110924" cy="1583193"/>
          </a:xfrm>
          <a:prstGeom prst="rect">
            <a:avLst/>
          </a:prstGeom>
        </p:spPr>
      </p:pic>
      <p:sp>
        <p:nvSpPr>
          <p:cNvPr id="40" name="Title 4"/>
          <p:cNvSpPr>
            <a:spLocks noGrp="1"/>
          </p:cNvSpPr>
          <p:nvPr>
            <p:ph type="title"/>
          </p:nvPr>
        </p:nvSpPr>
        <p:spPr>
          <a:xfrm>
            <a:off x="853022" y="-127000"/>
            <a:ext cx="2306121" cy="1143000"/>
          </a:xfrm>
        </p:spPr>
        <p:txBody>
          <a:bodyPr>
            <a:noAutofit/>
          </a:bodyPr>
          <a:lstStyle/>
          <a:p>
            <a:pPr algn="just"/>
            <a:r>
              <a:rPr lang="en-US" sz="4267">
                <a:latin typeface="Arial" pitchFamily="34" charset="0"/>
                <a:cs typeface="Arial" pitchFamily="34" charset="0"/>
              </a:rPr>
              <a:t>Số?</a:t>
            </a:r>
          </a:p>
        </p:txBody>
      </p:sp>
      <p:sp>
        <p:nvSpPr>
          <p:cNvPr id="41" name="Oval 40"/>
          <p:cNvSpPr/>
          <p:nvPr/>
        </p:nvSpPr>
        <p:spPr>
          <a:xfrm>
            <a:off x="-11184" y="-26307"/>
            <a:ext cx="825501" cy="825501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267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1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251200" y="392499"/>
          <a:ext cx="8534400" cy="609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3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3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34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34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34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34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534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534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5344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5344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121920" marR="121920" marT="60960" marB="6096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marL="121920" marR="121920" marT="60960" marB="6096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17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19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</a:p>
                  </a:txBody>
                  <a:tcPr marL="121920" marR="121920" marT="60960" marB="6096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21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22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23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24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25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26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27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28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29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</a:p>
                  </a:txBody>
                  <a:tcPr marL="121920" marR="121920" marT="60960" marB="6096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31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32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33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34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35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36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37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38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39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40</a:t>
                      </a:r>
                    </a:p>
                  </a:txBody>
                  <a:tcPr marL="121920" marR="121920" marT="60960" marB="6096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41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42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43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44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45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46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47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48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49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50</a:t>
                      </a:r>
                    </a:p>
                  </a:txBody>
                  <a:tcPr marL="121920" marR="121920" marT="60960" marB="6096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51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52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53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54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55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56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57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58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59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60</a:t>
                      </a:r>
                    </a:p>
                  </a:txBody>
                  <a:tcPr marL="121920" marR="121920" marT="60960" marB="6096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61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62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67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68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69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70</a:t>
                      </a:r>
                    </a:p>
                  </a:txBody>
                  <a:tcPr marL="121920" marR="121920" marT="60960" marB="6096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71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72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77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78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79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80</a:t>
                      </a:r>
                    </a:p>
                  </a:txBody>
                  <a:tcPr marL="121920" marR="121920" marT="60960" marB="6096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81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82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87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88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89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90</a:t>
                      </a:r>
                    </a:p>
                  </a:txBody>
                  <a:tcPr marL="121920" marR="121920" marT="60960" marB="6096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91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92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93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94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95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96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97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98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99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5877097" y="4107926"/>
            <a:ext cx="753687" cy="513877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2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720495" y="4104619"/>
            <a:ext cx="753687" cy="513877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2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9" name="Rectangle 28"/>
          <p:cNvSpPr/>
          <p:nvPr/>
        </p:nvSpPr>
        <p:spPr>
          <a:xfrm>
            <a:off x="7569075" y="4119680"/>
            <a:ext cx="753687" cy="513877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2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30" name="Rectangle 29"/>
          <p:cNvSpPr/>
          <p:nvPr/>
        </p:nvSpPr>
        <p:spPr>
          <a:xfrm>
            <a:off x="8427377" y="4097894"/>
            <a:ext cx="753687" cy="513877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2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862753" y="4712784"/>
            <a:ext cx="753687" cy="513877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2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706153" y="4712784"/>
            <a:ext cx="753687" cy="513877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2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33" name="Rectangle 32"/>
          <p:cNvSpPr/>
          <p:nvPr/>
        </p:nvSpPr>
        <p:spPr>
          <a:xfrm>
            <a:off x="7569075" y="4710195"/>
            <a:ext cx="753687" cy="513877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2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34" name="Rectangle 33"/>
          <p:cNvSpPr/>
          <p:nvPr/>
        </p:nvSpPr>
        <p:spPr>
          <a:xfrm>
            <a:off x="8413033" y="4702752"/>
            <a:ext cx="753687" cy="513877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2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36" name="Rectangle 35"/>
          <p:cNvSpPr/>
          <p:nvPr/>
        </p:nvSpPr>
        <p:spPr>
          <a:xfrm>
            <a:off x="5862753" y="5317643"/>
            <a:ext cx="753687" cy="513877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2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37" name="Rectangle 36"/>
          <p:cNvSpPr/>
          <p:nvPr/>
        </p:nvSpPr>
        <p:spPr>
          <a:xfrm>
            <a:off x="6720497" y="5317643"/>
            <a:ext cx="753687" cy="513877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2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51" name="Rectangle 50"/>
          <p:cNvSpPr/>
          <p:nvPr/>
        </p:nvSpPr>
        <p:spPr>
          <a:xfrm>
            <a:off x="7569075" y="5315054"/>
            <a:ext cx="753687" cy="513877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2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52" name="Rectangle 51"/>
          <p:cNvSpPr/>
          <p:nvPr/>
        </p:nvSpPr>
        <p:spPr>
          <a:xfrm>
            <a:off x="8447292" y="5324544"/>
            <a:ext cx="685169" cy="513877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2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885140" y="4697203"/>
            <a:ext cx="7112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32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73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706152" y="4704645"/>
            <a:ext cx="7112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32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74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612327" y="4680339"/>
            <a:ext cx="7112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32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75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8429965" y="4681119"/>
            <a:ext cx="7112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32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76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903471" y="5300204"/>
            <a:ext cx="7112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32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83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727395" y="5318273"/>
            <a:ext cx="7112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32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84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600232" y="5317135"/>
            <a:ext cx="7112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32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85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8449676" y="5310831"/>
            <a:ext cx="7112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32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86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31" y="2814221"/>
            <a:ext cx="2078860" cy="25103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32" y="2237510"/>
            <a:ext cx="1171313" cy="10541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86" y="4837789"/>
            <a:ext cx="2110924" cy="2110924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6706152" y="4069220"/>
            <a:ext cx="7112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32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64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569200" y="4071745"/>
            <a:ext cx="7112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32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65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8435996" y="4080264"/>
            <a:ext cx="7112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32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66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868783" y="4082880"/>
            <a:ext cx="7112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32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63</a:t>
            </a:r>
          </a:p>
        </p:txBody>
      </p:sp>
    </p:spTree>
    <p:extLst>
      <p:ext uri="{BB962C8B-B14F-4D97-AF65-F5344CB8AC3E}">
        <p14:creationId xmlns:p14="http://schemas.microsoft.com/office/powerpoint/2010/main" val="1287520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500"/>
                            </p:stCondLst>
                            <p:childTnLst>
                              <p:par>
                                <p:cTn id="10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00"/>
                            </p:stCondLst>
                            <p:childTnLst>
                              <p:par>
                                <p:cTn id="1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000"/>
                            </p:stCondLst>
                            <p:childTnLst>
                              <p:par>
                                <p:cTn id="1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000"/>
                            </p:stCondLst>
                            <p:childTnLst>
                              <p:par>
                                <p:cTn id="1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500"/>
                            </p:stCondLst>
                            <p:childTnLst>
                              <p:par>
                                <p:cTn id="14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2000"/>
                            </p:stCondLst>
                            <p:childTnLst>
                              <p:par>
                                <p:cTn id="1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6" grpId="0" animBg="1"/>
      <p:bldP spid="37" grpId="0" animBg="1"/>
      <p:bldP spid="51" grpId="0" animBg="1"/>
      <p:bldP spid="52" grpId="0" animBg="1"/>
      <p:bldP spid="35" grpId="0" animBg="1"/>
      <p:bldP spid="38" grpId="0" animBg="1"/>
      <p:bldP spid="39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3ab5ahrs">
      <a:majorFont>
        <a:latin typeface="Arial"/>
        <a:ea typeface="HappyZcool"/>
        <a:cs typeface=""/>
      </a:majorFont>
      <a:minorFont>
        <a:latin typeface="Arial"/>
        <a:ea typeface="HappyZcool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768394"/>
      </a:dk2>
      <a:lt2>
        <a:srgbClr val="F0F0F0"/>
      </a:lt2>
      <a:accent1>
        <a:srgbClr val="EE9E68"/>
      </a:accent1>
      <a:accent2>
        <a:srgbClr val="5B9BD4"/>
      </a:accent2>
      <a:accent3>
        <a:srgbClr val="75B52F"/>
      </a:accent3>
      <a:accent4>
        <a:srgbClr val="FFD800"/>
      </a:accent4>
      <a:accent5>
        <a:srgbClr val="FF7B9E"/>
      </a:accent5>
      <a:accent6>
        <a:srgbClr val="8E7B6F"/>
      </a:accent6>
      <a:hlink>
        <a:srgbClr val="4472C4"/>
      </a:hlink>
      <a:folHlink>
        <a:srgbClr val="BFBFBF"/>
      </a:folHlink>
    </a:clrScheme>
    <a:fontScheme name="abcztds1">
      <a:majorFont>
        <a:latin typeface="zihun7hao-wennuantongzhiti" panose="020F0302020204030204"/>
        <a:ea typeface="zihun7hao-wennuantongzhiti"/>
        <a:cs typeface=""/>
      </a:majorFont>
      <a:minorFont>
        <a:latin typeface="zihun7hao-wennuantongzhiti" panose="020F0502020204030204"/>
        <a:ea typeface="zihun7hao-wennuantongzhit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4"/>
    </a:dk2>
    <a:lt2>
      <a:srgbClr val="F0F0F0"/>
    </a:lt2>
    <a:accent1>
      <a:srgbClr val="EE9E68"/>
    </a:accent1>
    <a:accent2>
      <a:srgbClr val="5B9BD4"/>
    </a:accent2>
    <a:accent3>
      <a:srgbClr val="75B52F"/>
    </a:accent3>
    <a:accent4>
      <a:srgbClr val="FFD800"/>
    </a:accent4>
    <a:accent5>
      <a:srgbClr val="FF7B9E"/>
    </a:accent5>
    <a:accent6>
      <a:srgbClr val="8E7B6F"/>
    </a:accent6>
    <a:hlink>
      <a:srgbClr val="4472C4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506</Words>
  <Application>Microsoft Office PowerPoint</Application>
  <PresentationFormat>Widescreen</PresentationFormat>
  <Paragraphs>321</Paragraphs>
  <Slides>13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26" baseType="lpstr">
      <vt:lpstr>等线</vt:lpstr>
      <vt:lpstr>zihun7hao-wennuantongzhiti</vt:lpstr>
      <vt:lpstr>字魂59号-创粗黑</vt:lpstr>
      <vt:lpstr>.VnArial</vt:lpstr>
      <vt:lpstr>Arial</vt:lpstr>
      <vt:lpstr>Calibri</vt:lpstr>
      <vt:lpstr>Cambria</vt:lpstr>
      <vt:lpstr>iCiel Cadena</vt:lpstr>
      <vt:lpstr>Times New Roman</vt:lpstr>
      <vt:lpstr>1_Office Theme</vt:lpstr>
      <vt:lpstr>2_Default Design</vt:lpstr>
      <vt:lpstr>Office 主题​​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Số?</vt:lpstr>
      <vt:lpstr>Số?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Thao Tran</cp:lastModifiedBy>
  <cp:revision>7</cp:revision>
  <dcterms:created xsi:type="dcterms:W3CDTF">2021-12-01T14:12:55Z</dcterms:created>
  <dcterms:modified xsi:type="dcterms:W3CDTF">2023-10-06T06:09:56Z</dcterms:modified>
</cp:coreProperties>
</file>