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5" r:id="rId5"/>
  </p:sldMasterIdLst>
  <p:notesMasterIdLst>
    <p:notesMasterId r:id="rId11"/>
  </p:notesMasterIdLst>
  <p:sldIdLst>
    <p:sldId id="286" r:id="rId6"/>
    <p:sldId id="284" r:id="rId7"/>
    <p:sldId id="9442" r:id="rId8"/>
    <p:sldId id="9438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668951-4E28-4B05-A68B-658573819757}">
          <p14:sldIdLst/>
        </p14:section>
        <p14:section name="Tiết 3" id="{C6DC84CB-8AD5-4D2C-A6ED-47CF031E7A2C}">
          <p14:sldIdLst>
            <p14:sldId id="286"/>
            <p14:sldId id="284"/>
          </p14:sldIdLst>
        </p14:section>
        <p14:section name="Tiết 4" id="{D846CEAF-832F-422A-B9E2-D7DCA514ACE6}">
          <p14:sldIdLst>
            <p14:sldId id="9442"/>
            <p14:sldId id="943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108" d="100"/>
          <a:sy n="108" d="100"/>
        </p:scale>
        <p:origin x="715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9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00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6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8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1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9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3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3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0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1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2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5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3050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645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1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4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9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0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9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3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5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2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0587" y="173145"/>
            <a:ext cx="8624813" cy="4783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 dirty="0">
              <a:solidFill>
                <a:prstClr val="white"/>
              </a:solidFill>
              <a:latin typeface="字魂59号-创粗黑"/>
              <a:cs typeface="+mn-ea"/>
              <a:sym typeface="+mn-lt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6E7F65A-50BB-4020-A83D-BFAEBEFD9B03}"/>
              </a:ext>
            </a:extLst>
          </p:cNvPr>
          <p:cNvSpPr/>
          <p:nvPr/>
        </p:nvSpPr>
        <p:spPr>
          <a:xfrm>
            <a:off x="709981" y="20005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EB81A9-01E4-499E-AF50-98F08589A9B7}"/>
              </a:ext>
            </a:extLst>
          </p:cNvPr>
          <p:cNvSpPr txBox="1"/>
          <p:nvPr/>
        </p:nvSpPr>
        <p:spPr>
          <a:xfrm>
            <a:off x="1376730" y="289349"/>
            <a:ext cx="7767269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C6A361-62A9-412B-98EF-5D203F304031}"/>
              </a:ext>
            </a:extLst>
          </p:cNvPr>
          <p:cNvSpPr txBox="1"/>
          <p:nvPr/>
        </p:nvSpPr>
        <p:spPr>
          <a:xfrm>
            <a:off x="1394049" y="1067065"/>
            <a:ext cx="6781800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D9F741-3772-4736-8DEE-A53E371717C0}"/>
              </a:ext>
            </a:extLst>
          </p:cNvPr>
          <p:cNvSpPr txBox="1"/>
          <p:nvPr/>
        </p:nvSpPr>
        <p:spPr>
          <a:xfrm>
            <a:off x="1447800" y="1863865"/>
            <a:ext cx="847725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(…….)  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3024AB-0418-454D-A6E8-218FD520F95C}"/>
              </a:ext>
            </a:extLst>
          </p:cNvPr>
          <p:cNvSpPr txBox="1"/>
          <p:nvPr/>
        </p:nvSpPr>
        <p:spPr>
          <a:xfrm>
            <a:off x="6003416" y="1067065"/>
            <a:ext cx="2112818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 thỉ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25BCA5-B8FB-4F8A-9A50-E970368AA52F}"/>
              </a:ext>
            </a:extLst>
          </p:cNvPr>
          <p:cNvSpPr txBox="1"/>
          <p:nvPr/>
        </p:nvSpPr>
        <p:spPr>
          <a:xfrm>
            <a:off x="1394049" y="1067065"/>
            <a:ext cx="2112818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mỉm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874623-6254-4770-BF8A-61B8BE9A4C2B}"/>
              </a:ext>
            </a:extLst>
          </p:cNvPr>
          <p:cNvSpPr txBox="1"/>
          <p:nvPr/>
        </p:nvSpPr>
        <p:spPr>
          <a:xfrm>
            <a:off x="4158031" y="1067065"/>
            <a:ext cx="1447800" cy="584763"/>
          </a:xfrm>
          <a:prstGeom prst="rect">
            <a:avLst/>
          </a:prstGeom>
          <a:solidFill>
            <a:srgbClr val="F6BB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 lắng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4A9EED0-7B3E-44F3-B34A-30DEAED829D7}"/>
              </a:ext>
            </a:extLst>
          </p:cNvPr>
          <p:cNvGrpSpPr/>
          <p:nvPr/>
        </p:nvGrpSpPr>
        <p:grpSpPr>
          <a:xfrm>
            <a:off x="76200" y="2961497"/>
            <a:ext cx="9296400" cy="1076877"/>
            <a:chOff x="-235581" y="3703407"/>
            <a:chExt cx="9296400" cy="1076877"/>
          </a:xfrm>
        </p:grpSpPr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9DF3B375-16CA-496E-8553-966E21018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CDF0CAC9-E2AB-4F77-87BD-ABCB414C6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" t="40850" r="77579" b="1"/>
            <a:stretch/>
          </p:blipFill>
          <p:spPr bwMode="auto">
            <a:xfrm>
              <a:off x="6784163" y="3703407"/>
              <a:ext cx="1438456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D76A5FC-BFF7-4DC0-A89A-4C34C901FC18}"/>
                </a:ext>
              </a:extLst>
            </p:cNvPr>
            <p:cNvSpPr/>
            <p:nvPr/>
          </p:nvSpPr>
          <p:spPr>
            <a:xfrm>
              <a:off x="234950" y="3703407"/>
              <a:ext cx="7987669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A59587B-F499-477A-9B2D-4DCC5AE5917D}"/>
                </a:ext>
              </a:extLst>
            </p:cNvPr>
            <p:cNvSpPr/>
            <p:nvPr/>
          </p:nvSpPr>
          <p:spPr>
            <a:xfrm>
              <a:off x="-235581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Mĕ lần em </a:t>
              </a:r>
              <a:r>
                <a:rPr lang="el-GR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λ</a:t>
              </a:r>
              <a:r>
                <a:rPr lang="en-US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Ż Ĵ, </a:t>
              </a:r>
              <a:r>
                <a:rPr lang="el-GR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Ε− </a:t>
              </a:r>
              <a:r>
                <a:rPr lang="en-US" sz="36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ǟất lo lắng.</a:t>
              </a:r>
              <a:endParaRPr lang="en-US" sz="49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47" name="图片 24">
            <a:extLst>
              <a:ext uri="{FF2B5EF4-FFF2-40B4-BE49-F238E27FC236}">
                <a16:creationId xmlns:a16="http://schemas.microsoft.com/office/drawing/2014/main" id="{E863F5F1-296C-4B52-97A8-D0C05A6BC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9643" y="2703136"/>
            <a:ext cx="2415047" cy="24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46914E-6 L 0.21667 0.204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0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3029" y="440055"/>
            <a:ext cx="8545286" cy="4263390"/>
          </a:xfrm>
          <a:prstGeom prst="rect">
            <a:avLst/>
          </a:prstGeom>
          <a:solidFill>
            <a:schemeClr val="lt1">
              <a:alpha val="9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b="27230"/>
          <a:stretch/>
        </p:blipFill>
        <p:spPr>
          <a:xfrm flipH="1">
            <a:off x="1" y="-125936"/>
            <a:ext cx="1336670" cy="1131981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43EEE834-D3ED-48AB-A8C4-D03624CF5749}"/>
              </a:ext>
            </a:extLst>
          </p:cNvPr>
          <p:cNvSpPr/>
          <p:nvPr/>
        </p:nvSpPr>
        <p:spPr>
          <a:xfrm>
            <a:off x="1473729" y="486652"/>
            <a:ext cx="481020" cy="46648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8ECAA9-0743-47EE-A83A-68D908C5D8F5}"/>
              </a:ext>
            </a:extLst>
          </p:cNvPr>
          <p:cNvSpPr txBox="1"/>
          <p:nvPr/>
        </p:nvSpPr>
        <p:spPr>
          <a:xfrm>
            <a:off x="1744811" y="377642"/>
            <a:ext cx="6111445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800" dirty="0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dirty="0">
              <a:solidFill>
                <a:schemeClr val="accen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B4FBED95-2A3A-4B8D-8612-908AAC0A2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3958" r="56515" b="49610"/>
          <a:stretch/>
        </p:blipFill>
        <p:spPr bwMode="auto">
          <a:xfrm>
            <a:off x="414438" y="2483658"/>
            <a:ext cx="4119129" cy="220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ED335C09-AD8E-4F6D-9155-C14A3C80C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50390" r="56515" b="23177"/>
          <a:stretch/>
        </p:blipFill>
        <p:spPr bwMode="auto">
          <a:xfrm>
            <a:off x="4681638" y="2483658"/>
            <a:ext cx="4119129" cy="220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组合 25">
            <a:extLst>
              <a:ext uri="{FF2B5EF4-FFF2-40B4-BE49-F238E27FC236}">
                <a16:creationId xmlns:a16="http://schemas.microsoft.com/office/drawing/2014/main" id="{9D12B441-9B33-4871-8F4C-9175D45BDAD4}"/>
              </a:ext>
            </a:extLst>
          </p:cNvPr>
          <p:cNvGrpSpPr/>
          <p:nvPr/>
        </p:nvGrpSpPr>
        <p:grpSpPr>
          <a:xfrm>
            <a:off x="170027" y="2949549"/>
            <a:ext cx="8866584" cy="2200483"/>
            <a:chOff x="0" y="2686117"/>
            <a:chExt cx="12265024" cy="4210953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34DF7EAB-82CF-4710-81D2-26733962CB55}"/>
                </a:ext>
              </a:extLst>
            </p:cNvPr>
            <p:cNvGrpSpPr/>
            <p:nvPr/>
          </p:nvGrpSpPr>
          <p:grpSpPr>
            <a:xfrm>
              <a:off x="4734045" y="2686117"/>
              <a:ext cx="7530979" cy="4210953"/>
              <a:chOff x="-1" y="39071"/>
              <a:chExt cx="12265026" cy="6858000"/>
            </a:xfrm>
          </p:grpSpPr>
          <p:pic>
            <p:nvPicPr>
              <p:cNvPr id="29" name="图片 30">
                <a:extLst>
                  <a:ext uri="{FF2B5EF4-FFF2-40B4-BE49-F238E27FC236}">
                    <a16:creationId xmlns:a16="http://schemas.microsoft.com/office/drawing/2014/main" id="{86550852-3630-445C-88B5-47A0DDE71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0" name="图片 31">
                <a:extLst>
                  <a:ext uri="{FF2B5EF4-FFF2-40B4-BE49-F238E27FC236}">
                    <a16:creationId xmlns:a16="http://schemas.microsoft.com/office/drawing/2014/main" id="{07EEAD30-D6DC-4534-BF84-E0C5B32EC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/>
              <a:stretch/>
            </p:blipFill>
            <p:spPr>
              <a:xfrm>
                <a:off x="-1" y="39071"/>
                <a:ext cx="5845893" cy="6858000"/>
              </a:xfrm>
              <a:prstGeom prst="rect">
                <a:avLst/>
              </a:prstGeom>
            </p:spPr>
          </p:pic>
        </p:grpSp>
        <p:grpSp>
          <p:nvGrpSpPr>
            <p:cNvPr id="26" name="组合 27">
              <a:extLst>
                <a:ext uri="{FF2B5EF4-FFF2-40B4-BE49-F238E27FC236}">
                  <a16:creationId xmlns:a16="http://schemas.microsoft.com/office/drawing/2014/main" id="{84EB0449-0B5D-4BE4-B8F3-CE1C54B5D699}"/>
                </a:ext>
              </a:extLst>
            </p:cNvPr>
            <p:cNvGrpSpPr/>
            <p:nvPr/>
          </p:nvGrpSpPr>
          <p:grpSpPr>
            <a:xfrm>
              <a:off x="0" y="2686117"/>
              <a:ext cx="4969256" cy="4210953"/>
              <a:chOff x="4172044" y="39071"/>
              <a:chExt cx="8092982" cy="6858000"/>
            </a:xfrm>
          </p:grpSpPr>
          <p:pic>
            <p:nvPicPr>
              <p:cNvPr id="27" name="图片 28">
                <a:extLst>
                  <a:ext uri="{FF2B5EF4-FFF2-40B4-BE49-F238E27FC236}">
                    <a16:creationId xmlns:a16="http://schemas.microsoft.com/office/drawing/2014/main" id="{4BD64449-26C5-43CD-92C1-10C818B79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6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28" name="图片 29">
                <a:extLst>
                  <a:ext uri="{FF2B5EF4-FFF2-40B4-BE49-F238E27FC236}">
                    <a16:creationId xmlns:a16="http://schemas.microsoft.com/office/drawing/2014/main" id="{7F71C295-E225-42EA-97A4-CA2B2F1C6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/>
              <a:stretch/>
            </p:blipFill>
            <p:spPr>
              <a:xfrm>
                <a:off x="4172044" y="39071"/>
                <a:ext cx="1673848" cy="6858000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B2D174-6755-41F2-95AA-957A6192B411}"/>
              </a:ext>
            </a:extLst>
          </p:cNvPr>
          <p:cNvGrpSpPr/>
          <p:nvPr/>
        </p:nvGrpSpPr>
        <p:grpSpPr>
          <a:xfrm>
            <a:off x="693345" y="1394150"/>
            <a:ext cx="1560770" cy="1043986"/>
            <a:chOff x="693345" y="1394150"/>
            <a:chExt cx="1560770" cy="1043986"/>
          </a:xfrm>
        </p:grpSpPr>
        <p:pic>
          <p:nvPicPr>
            <p:cNvPr id="11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45" y="1394150"/>
              <a:ext cx="1560770" cy="10439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59A1E0-CAD8-4A01-A7B5-1E4F9DFF8A40}"/>
                </a:ext>
              </a:extLst>
            </p:cNvPr>
            <p:cNvSpPr txBox="1"/>
            <p:nvPr/>
          </p:nvSpPr>
          <p:spPr>
            <a:xfrm>
              <a:off x="1103735" y="1633966"/>
              <a:ext cx="7399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ốm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E9482D-AE87-46E3-8C63-3C728763DB46}"/>
              </a:ext>
            </a:extLst>
          </p:cNvPr>
          <p:cNvGrpSpPr/>
          <p:nvPr/>
        </p:nvGrpSpPr>
        <p:grpSpPr>
          <a:xfrm>
            <a:off x="2556849" y="1340299"/>
            <a:ext cx="1818582" cy="1100388"/>
            <a:chOff x="2556849" y="1340299"/>
            <a:chExt cx="1818582" cy="1100388"/>
          </a:xfrm>
        </p:grpSpPr>
        <p:pic>
          <p:nvPicPr>
            <p:cNvPr id="14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849" y="1340299"/>
              <a:ext cx="1818582" cy="110038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ECA91B2-D88F-41AB-8152-5A683F35F1AA}"/>
                </a:ext>
              </a:extLst>
            </p:cNvPr>
            <p:cNvSpPr txBox="1"/>
            <p:nvPr/>
          </p:nvSpPr>
          <p:spPr>
            <a:xfrm>
              <a:off x="2804168" y="1601824"/>
              <a:ext cx="14937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điện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97028D-95A9-48D9-B455-EDE9BC086BEA}"/>
              </a:ext>
            </a:extLst>
          </p:cNvPr>
          <p:cNvGrpSpPr/>
          <p:nvPr/>
        </p:nvGrpSpPr>
        <p:grpSpPr>
          <a:xfrm>
            <a:off x="4781167" y="1416289"/>
            <a:ext cx="1648267" cy="1043987"/>
            <a:chOff x="4781167" y="1416289"/>
            <a:chExt cx="1648267" cy="1043987"/>
          </a:xfrm>
        </p:grpSpPr>
        <p:pic>
          <p:nvPicPr>
            <p:cNvPr id="45" name="图片 14">
              <a:extLst>
                <a:ext uri="{FF2B5EF4-FFF2-40B4-BE49-F238E27FC236}">
                  <a16:creationId xmlns:a16="http://schemas.microsoft.com/office/drawing/2014/main" id="{DB34B4F2-D2BF-407C-A945-4FF80BE7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67" y="1416289"/>
              <a:ext cx="1648267" cy="104398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69B071-3B3A-4DC0-B931-D8D803BBC464}"/>
                </a:ext>
              </a:extLst>
            </p:cNvPr>
            <p:cNvSpPr txBox="1"/>
            <p:nvPr/>
          </p:nvSpPr>
          <p:spPr>
            <a:xfrm>
              <a:off x="4889798" y="1629935"/>
              <a:ext cx="14763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chăm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sóc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3710B0-B38D-4FA3-9C24-9DDA5C5A695A}"/>
              </a:ext>
            </a:extLst>
          </p:cNvPr>
          <p:cNvGrpSpPr/>
          <p:nvPr/>
        </p:nvGrpSpPr>
        <p:grpSpPr>
          <a:xfrm>
            <a:off x="6637731" y="1320360"/>
            <a:ext cx="1812924" cy="1154736"/>
            <a:chOff x="6637731" y="1320360"/>
            <a:chExt cx="1812924" cy="1154736"/>
          </a:xfrm>
        </p:grpSpPr>
        <p:pic>
          <p:nvPicPr>
            <p:cNvPr id="46" name="图片 14">
              <a:extLst>
                <a:ext uri="{FF2B5EF4-FFF2-40B4-BE49-F238E27FC236}">
                  <a16:creationId xmlns:a16="http://schemas.microsoft.com/office/drawing/2014/main" id="{A04A14B9-204E-4E2C-831D-11F84E0E4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731" y="1320360"/>
              <a:ext cx="1812924" cy="1154736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2F1A86-7896-44E2-A40F-8708240E8354}"/>
                </a:ext>
              </a:extLst>
            </p:cNvPr>
            <p:cNvSpPr txBox="1"/>
            <p:nvPr/>
          </p:nvSpPr>
          <p:spPr>
            <a:xfrm>
              <a:off x="6839098" y="1601824"/>
              <a:ext cx="14886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viên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64198E-7 L -0.01944 0.48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241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5062E-6 L 0.24289 0.473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236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3351 0.449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224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951E-6 L 0.0342 0.486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2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13" y="1718199"/>
            <a:ext cx="3421568" cy="146823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b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536" y="287182"/>
            <a:ext cx="8183880" cy="4640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4" y="2774621"/>
            <a:ext cx="2759911" cy="275991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82E0F2-7958-4554-854A-E8F6EB11B344}"/>
              </a:ext>
            </a:extLst>
          </p:cNvPr>
          <p:cNvSpPr txBox="1"/>
          <p:nvPr/>
        </p:nvSpPr>
        <p:spPr>
          <a:xfrm>
            <a:off x="1191193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iềm vui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FA7F1C-C44D-42AF-9A0D-A5E42B4AC5D3}"/>
              </a:ext>
            </a:extLst>
          </p:cNvPr>
          <p:cNvSpPr/>
          <p:nvPr/>
        </p:nvSpPr>
        <p:spPr>
          <a:xfrm>
            <a:off x="603788" y="6614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1B7A2-56C4-4B09-9A06-A40254220DFA}"/>
              </a:ext>
            </a:extLst>
          </p:cNvPr>
          <p:cNvSpPr txBox="1"/>
          <p:nvPr/>
        </p:nvSpPr>
        <p:spPr>
          <a:xfrm>
            <a:off x="1270538" y="7091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chữ phù hợp thay cho bông hoa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1ABBC-D9FC-4B58-A6F9-4E46B7055BEB}"/>
              </a:ext>
            </a:extLst>
          </p:cNvPr>
          <p:cNvSpPr txBox="1"/>
          <p:nvPr/>
        </p:nvSpPr>
        <p:spPr>
          <a:xfrm>
            <a:off x="640156" y="1473602"/>
            <a:ext cx="29458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B2B72D-874D-4D26-A91E-324D9C7BA8A4}"/>
              </a:ext>
            </a:extLst>
          </p:cNvPr>
          <p:cNvSpPr txBox="1"/>
          <p:nvPr/>
        </p:nvSpPr>
        <p:spPr>
          <a:xfrm>
            <a:off x="654011" y="3028950"/>
            <a:ext cx="354301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6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600" i="1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k?</a:t>
            </a:r>
            <a:endParaRPr lang="en-US" sz="3600" dirty="0">
              <a:solidFill>
                <a:schemeClr val="accen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A14221-74A8-4ECA-8F1D-48F87749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9" y="2332558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99F0D-9972-432E-82A2-E4A9E67DAEBD}"/>
              </a:ext>
            </a:extLst>
          </p:cNvPr>
          <p:cNvSpPr txBox="1"/>
          <p:nvPr/>
        </p:nvSpPr>
        <p:spPr>
          <a:xfrm>
            <a:off x="4043750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lắng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A73742-2E31-45F7-B691-4FB69B94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15" y="234870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8DA9C6-B3C7-4859-9AC8-BE5DDD81B717}"/>
              </a:ext>
            </a:extLst>
          </p:cNvPr>
          <p:cNvSpPr txBox="1"/>
          <p:nvPr/>
        </p:nvSpPr>
        <p:spPr>
          <a:xfrm>
            <a:off x="6942814" y="2187274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òng mẹ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27E8B8D-3E50-4F60-91EA-4352C2BF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23" y="234870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39BA03-4AEF-4B70-A516-F12761C95747}"/>
              </a:ext>
            </a:extLst>
          </p:cNvPr>
          <p:cNvSpPr txBox="1"/>
          <p:nvPr/>
        </p:nvSpPr>
        <p:spPr>
          <a:xfrm>
            <a:off x="844507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    on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63F8292-4667-4F3E-ACC8-2837556B2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74" y="397586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D86B40-45AA-4EE7-8DA1-D59C3704E07D}"/>
              </a:ext>
            </a:extLst>
          </p:cNvPr>
          <p:cNvSpPr txBox="1"/>
          <p:nvPr/>
        </p:nvSpPr>
        <p:spPr>
          <a:xfrm>
            <a:off x="3759446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 niệm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0E2CD9E-2B13-48AD-8214-9D7552ED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70" y="397586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238D96-EF6C-403B-9EAD-22F91C9840F8}"/>
              </a:ext>
            </a:extLst>
          </p:cNvPr>
          <p:cNvSpPr txBox="1"/>
          <p:nvPr/>
        </p:nvSpPr>
        <p:spPr>
          <a:xfrm>
            <a:off x="6731246" y="3808723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diệu</a:t>
            </a:r>
            <a:endParaRPr lang="en-US" sz="3600" i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3A28F26-BA7A-4E90-B7FE-504596AE3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46" y="3944689"/>
            <a:ext cx="422275" cy="4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5555AD-2DDE-4701-B070-50C98040EC1B}"/>
              </a:ext>
            </a:extLst>
          </p:cNvPr>
          <p:cNvSpPr txBox="1"/>
          <p:nvPr/>
        </p:nvSpPr>
        <p:spPr>
          <a:xfrm>
            <a:off x="908588" y="2209606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2EF574-FBB7-4BFC-9730-9FF0DF2E5920}"/>
              </a:ext>
            </a:extLst>
          </p:cNvPr>
          <p:cNvSpPr txBox="1"/>
          <p:nvPr/>
        </p:nvSpPr>
        <p:spPr>
          <a:xfrm>
            <a:off x="3946559" y="2190750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26F37-6ADD-490C-B2D4-8C0D0BB5A93C}"/>
              </a:ext>
            </a:extLst>
          </p:cNvPr>
          <p:cNvSpPr txBox="1"/>
          <p:nvPr/>
        </p:nvSpPr>
        <p:spPr>
          <a:xfrm>
            <a:off x="6805989" y="2190750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BECB26-66FD-4CAA-AF1C-7D2A50D74AA0}"/>
              </a:ext>
            </a:extLst>
          </p:cNvPr>
          <p:cNvSpPr txBox="1"/>
          <p:nvPr/>
        </p:nvSpPr>
        <p:spPr>
          <a:xfrm>
            <a:off x="1787314" y="380229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91100-9034-4349-ACE5-3BF66C84982D}"/>
              </a:ext>
            </a:extLst>
          </p:cNvPr>
          <p:cNvSpPr txBox="1"/>
          <p:nvPr/>
        </p:nvSpPr>
        <p:spPr>
          <a:xfrm>
            <a:off x="3505200" y="380229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CE033-63DA-42F8-BE5D-FAEE594290FD}"/>
              </a:ext>
            </a:extLst>
          </p:cNvPr>
          <p:cNvSpPr txBox="1"/>
          <p:nvPr/>
        </p:nvSpPr>
        <p:spPr>
          <a:xfrm>
            <a:off x="6473235" y="3823237"/>
            <a:ext cx="625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67150"/>
            <a:ext cx="71628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Xem lại bài trang 24 đến trang 27</a:t>
            </a: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Xem bài </a:t>
            </a:r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 Anh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(trang 28 + 29)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134</Words>
  <Application>Microsoft Office PowerPoint</Application>
  <PresentationFormat>On-screen Show (16:9)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微软雅黑</vt:lpstr>
      <vt:lpstr>宋体</vt:lpstr>
      <vt:lpstr>Arial</vt:lpstr>
      <vt:lpstr>Arial Rounded MT Bold</vt:lpstr>
      <vt:lpstr>Arial-Rounded</vt:lpstr>
      <vt:lpstr>Calibri</vt:lpstr>
      <vt:lpstr>等线</vt:lpstr>
      <vt:lpstr>HP001 4 hàng</vt:lpstr>
      <vt:lpstr>Times New Roman</vt:lpstr>
      <vt:lpstr>字魂59号-创粗黑</vt:lpstr>
      <vt:lpstr>Office Theme</vt:lpstr>
      <vt:lpstr>Office 主题​​</vt:lpstr>
      <vt:lpstr>1_Office 主题​​</vt:lpstr>
      <vt:lpstr>1_Office 主题</vt:lpstr>
      <vt:lpstr>Office 主题</vt:lpstr>
      <vt:lpstr>PowerPoint Presentation</vt:lpstr>
      <vt:lpstr>PowerPoint Presentation</vt:lpstr>
      <vt:lpstr>Tiết 4 Nghe viết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128</cp:revision>
  <dcterms:created xsi:type="dcterms:W3CDTF">2020-12-08T15:48:47Z</dcterms:created>
  <dcterms:modified xsi:type="dcterms:W3CDTF">2025-02-10T09:49:30Z</dcterms:modified>
</cp:coreProperties>
</file>