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707" r:id="rId4"/>
  </p:sldMasterIdLst>
  <p:notesMasterIdLst>
    <p:notesMasterId r:id="rId16"/>
  </p:notesMasterIdLst>
  <p:handoutMasterIdLst>
    <p:handoutMasterId r:id="rId17"/>
  </p:handoutMasterIdLst>
  <p:sldIdLst>
    <p:sldId id="256" r:id="rId5"/>
    <p:sldId id="3409" r:id="rId6"/>
    <p:sldId id="3412" r:id="rId7"/>
    <p:sldId id="3413" r:id="rId8"/>
    <p:sldId id="3414" r:id="rId9"/>
    <p:sldId id="3415" r:id="rId10"/>
    <p:sldId id="3417" r:id="rId11"/>
    <p:sldId id="3419" r:id="rId12"/>
    <p:sldId id="3425" r:id="rId13"/>
    <p:sldId id="3422" r:id="rId14"/>
    <p:sldId id="3423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6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6" y="182"/>
      </p:cViewPr>
      <p:guideLst>
        <p:guide orient="horz" pos="2199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6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8.svg"/><Relationship Id="rId18" Type="http://schemas.openxmlformats.org/officeDocument/2006/relationships/image" Target="../media/image17.png"/><Relationship Id="rId3" Type="http://schemas.openxmlformats.org/officeDocument/2006/relationships/image" Target="../media/image46.svg"/><Relationship Id="rId7" Type="http://schemas.openxmlformats.org/officeDocument/2006/relationships/image" Target="../media/image92.svg"/><Relationship Id="rId12" Type="http://schemas.openxmlformats.org/officeDocument/2006/relationships/image" Target="../media/image14.png"/><Relationship Id="rId17" Type="http://schemas.openxmlformats.org/officeDocument/2006/relationships/image" Target="../media/image102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13.png"/><Relationship Id="rId19" Type="http://schemas.openxmlformats.org/officeDocument/2006/relationships/image" Target="../media/image104.svg"/><Relationship Id="rId4" Type="http://schemas.openxmlformats.org/officeDocument/2006/relationships/image" Target="../media/image10.png"/><Relationship Id="rId9" Type="http://schemas.openxmlformats.org/officeDocument/2006/relationships/image" Target="../media/image94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38585" y="2631688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6096000" y="3917479"/>
            <a:ext cx="147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139554" y="2744067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10189736" y="3169990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6536473" y="3568390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7027127" y="4070195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4816088" y="4404731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08434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97</Words>
  <Application>Microsoft Office PowerPoint</Application>
  <PresentationFormat>Widescreen</PresentationFormat>
  <Paragraphs>57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Arial-Rounded</vt:lpstr>
      <vt:lpstr>Bellota Text</vt:lpstr>
      <vt:lpstr>Calibri</vt:lpstr>
      <vt:lpstr>等线</vt:lpstr>
      <vt:lpstr>Didact Gothic</vt:lpstr>
      <vt:lpstr>Odibee Sans</vt:lpstr>
      <vt:lpstr>Roboto Condensed</vt:lpstr>
      <vt:lpstr>Times New Roman</vt:lpstr>
      <vt:lpstr>Office 主题​​</vt:lpstr>
      <vt:lpstr>1_Office 主题​​</vt:lpstr>
      <vt:lpstr>End of the School Year by Slidesgo</vt:lpstr>
      <vt:lpstr>1_Office Theme</vt:lpstr>
      <vt:lpstr>PowerPoint Presentation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25</cp:revision>
  <dcterms:created xsi:type="dcterms:W3CDTF">2019-06-13T13:22:00Z</dcterms:created>
  <dcterms:modified xsi:type="dcterms:W3CDTF">2025-02-10T09:38:58Z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