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7" r:id="rId2"/>
    <p:sldMasterId id="2147483725" r:id="rId3"/>
  </p:sldMasterIdLst>
  <p:notesMasterIdLst>
    <p:notesMasterId r:id="rId16"/>
  </p:notesMasterIdLst>
  <p:sldIdLst>
    <p:sldId id="256" r:id="rId4"/>
    <p:sldId id="285" r:id="rId5"/>
    <p:sldId id="259" r:id="rId6"/>
    <p:sldId id="2007577120" r:id="rId7"/>
    <p:sldId id="2007577126" r:id="rId8"/>
    <p:sldId id="2007577127" r:id="rId9"/>
    <p:sldId id="260" r:id="rId10"/>
    <p:sldId id="262" r:id="rId11"/>
    <p:sldId id="266" r:id="rId12"/>
    <p:sldId id="286" r:id="rId13"/>
    <p:sldId id="2007577128" r:id="rId14"/>
    <p:sldId id="31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Barlow Semi Condensed" panose="020B0604020202020204" charset="0"/>
      <p:regular r:id="rId23"/>
      <p:bold r:id="rId24"/>
      <p:italic r:id="rId25"/>
      <p:boldItalic r:id="rId26"/>
    </p:embeddedFont>
    <p:embeddedFont>
      <p:font typeface="KG Primary Penmanship" panose="020B0604020202020204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Arial-Rounded" panose="020B05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3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63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12" Type="http://schemas.openxmlformats.org/officeDocument/2006/relationships/image" Target="../media/image7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63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3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0.svg"/><Relationship Id="rId3" Type="http://schemas.openxmlformats.org/officeDocument/2006/relationships/image" Target="../media/image31.svg"/><Relationship Id="rId7" Type="http://schemas.openxmlformats.org/officeDocument/2006/relationships/image" Target="../media/image86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94.sv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10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0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631</Words>
  <Application>Microsoft Office PowerPoint</Application>
  <PresentationFormat>Custom</PresentationFormat>
  <Paragraphs>44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</vt:lpstr>
      <vt:lpstr>HP001 4 hàng</vt:lpstr>
      <vt:lpstr>Knewave</vt:lpstr>
      <vt:lpstr>Barlow Semi Condensed</vt:lpstr>
      <vt:lpstr>Arial</vt:lpstr>
      <vt:lpstr>KG Primary Penmanship</vt:lpstr>
      <vt:lpstr>宋体</vt:lpstr>
      <vt:lpstr>Arial-Rounded</vt:lpstr>
      <vt:lpstr>Office Theme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</cp:lastModifiedBy>
  <cp:revision>23</cp:revision>
  <dcterms:created xsi:type="dcterms:W3CDTF">2006-08-16T00:00:00Z</dcterms:created>
  <dcterms:modified xsi:type="dcterms:W3CDTF">2025-02-10T09:51:47Z</dcterms:modified>
  <dc:identifier>DAEpPIpF5go</dc:identifier>
</cp:coreProperties>
</file>