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4"/>
  </p:notesMasterIdLst>
  <p:handoutMasterIdLst>
    <p:handoutMasterId r:id="rId15"/>
  </p:handoutMasterIdLst>
  <p:sldIdLst>
    <p:sldId id="387" r:id="rId3"/>
    <p:sldId id="371" r:id="rId4"/>
    <p:sldId id="365" r:id="rId5"/>
    <p:sldId id="379" r:id="rId6"/>
    <p:sldId id="383" r:id="rId7"/>
    <p:sldId id="375" r:id="rId8"/>
    <p:sldId id="388" r:id="rId9"/>
    <p:sldId id="385" r:id="rId10"/>
    <p:sldId id="364" r:id="rId11"/>
    <p:sldId id="271" r:id="rId12"/>
    <p:sldId id="272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E95098"/>
    <a:srgbClr val="6EB92B"/>
    <a:srgbClr val="E5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4211" autoAdjust="0"/>
  </p:normalViewPr>
  <p:slideViewPr>
    <p:cSldViewPr snapToGrid="0" snapToObjects="1">
      <p:cViewPr varScale="1">
        <p:scale>
          <a:sx n="73" d="100"/>
          <a:sy n="73" d="100"/>
        </p:scale>
        <p:origin x="98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2025/2/10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2025/2/10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6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2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8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6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6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8313625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EE561-D8AC-42C5-9AA6-B7E21F7F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773" y="2321290"/>
            <a:ext cx="629771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54" y="473362"/>
            <a:ext cx="4682093" cy="16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5600" y="4953001"/>
            <a:ext cx="8940800" cy="1271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Luyện đọc: </a:t>
            </a:r>
            <a:r>
              <a:rPr lang="en-US" sz="3733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</a:p>
          <a:p>
            <a:pPr algn="ctr" defTabSz="1218516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30, trang 31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517334-C0EE-4CD0-AE3D-821382722C6F}"/>
              </a:ext>
            </a:extLst>
          </p:cNvPr>
          <p:cNvSpPr/>
          <p:nvPr/>
        </p:nvSpPr>
        <p:spPr>
          <a:xfrm>
            <a:off x="2321170" y="869547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E33D-0D02-41A1-84FF-46B13CBB5FD9}"/>
              </a:ext>
            </a:extLst>
          </p:cNvPr>
          <p:cNvSpPr txBox="1"/>
          <p:nvPr/>
        </p:nvSpPr>
        <p:spPr>
          <a:xfrm>
            <a:off x="2930770" y="86120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B856-0F4C-4FE7-A87D-EBB2E4012CAE}"/>
              </a:ext>
            </a:extLst>
          </p:cNvPr>
          <p:cNvSpPr txBox="1"/>
          <p:nvPr/>
        </p:nvSpPr>
        <p:spPr>
          <a:xfrm>
            <a:off x="3304443" y="3999432"/>
            <a:ext cx="8184172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6597F-D6AE-4F5C-BF0B-426FFF64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7795846" y="1481568"/>
            <a:ext cx="3896527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EE0844-DF9A-4D37-B153-034A2EEFB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3376822" y="1479147"/>
            <a:ext cx="4172837" cy="235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2534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endParaRPr kumimoji="1" lang="zh-CN" alt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pic>
        <p:nvPicPr>
          <p:cNvPr id="18" name="Đọc_ Làm anh_HTS">
            <a:hlinkClick r:id="" action="ppaction://media"/>
            <a:extLst>
              <a:ext uri="{FF2B5EF4-FFF2-40B4-BE49-F238E27FC236}">
                <a16:creationId xmlns:a16="http://schemas.microsoft.com/office/drawing/2014/main" id="{C928B64F-FCA1-49CE-A158-40E434BC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945" y="6201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6196893" y="151017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6115942" y="4066258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0DABE4-9F68-441F-A789-BDD5B69F03C8}"/>
              </a:ext>
            </a:extLst>
          </p:cNvPr>
          <p:cNvCxnSpPr>
            <a:cxnSpLocks/>
          </p:cNvCxnSpPr>
          <p:nvPr/>
        </p:nvCxnSpPr>
        <p:spPr>
          <a:xfrm flipH="1">
            <a:off x="5027189" y="153016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468090-529B-4047-A7B1-E52F596B6199}"/>
              </a:ext>
            </a:extLst>
          </p:cNvPr>
          <p:cNvCxnSpPr>
            <a:cxnSpLocks/>
          </p:cNvCxnSpPr>
          <p:nvPr/>
        </p:nvCxnSpPr>
        <p:spPr>
          <a:xfrm flipH="1">
            <a:off x="5775448" y="199290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22FFA-1D92-4733-8AB1-4832B2B8E1CD}"/>
              </a:ext>
            </a:extLst>
          </p:cNvPr>
          <p:cNvCxnSpPr>
            <a:cxnSpLocks/>
          </p:cNvCxnSpPr>
          <p:nvPr/>
        </p:nvCxnSpPr>
        <p:spPr>
          <a:xfrm flipH="1">
            <a:off x="5386334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4AFDE3-B87C-447F-A8F6-A60EC25198FF}"/>
              </a:ext>
            </a:extLst>
          </p:cNvPr>
          <p:cNvCxnSpPr>
            <a:cxnSpLocks/>
          </p:cNvCxnSpPr>
          <p:nvPr/>
        </p:nvCxnSpPr>
        <p:spPr>
          <a:xfrm flipH="1">
            <a:off x="5472012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F27250-5E31-47F2-978E-2DD663B66571}"/>
              </a:ext>
            </a:extLst>
          </p:cNvPr>
          <p:cNvCxnSpPr>
            <a:cxnSpLocks/>
          </p:cNvCxnSpPr>
          <p:nvPr/>
        </p:nvCxnSpPr>
        <p:spPr>
          <a:xfrm flipH="1">
            <a:off x="4750268" y="40303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7CFE76-78C3-456A-8441-97CCC399A178}"/>
              </a:ext>
            </a:extLst>
          </p:cNvPr>
          <p:cNvCxnSpPr>
            <a:cxnSpLocks/>
          </p:cNvCxnSpPr>
          <p:nvPr/>
        </p:nvCxnSpPr>
        <p:spPr>
          <a:xfrm flipH="1">
            <a:off x="5249138" y="43901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15CE3-88F8-4C73-AC5F-DC62A7E6FC95}"/>
              </a:ext>
            </a:extLst>
          </p:cNvPr>
          <p:cNvCxnSpPr>
            <a:cxnSpLocks/>
          </p:cNvCxnSpPr>
          <p:nvPr/>
        </p:nvCxnSpPr>
        <p:spPr>
          <a:xfrm flipH="1">
            <a:off x="4669266" y="49889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C310E4-9F1D-4130-A9C6-4C7E776E0E15}"/>
              </a:ext>
            </a:extLst>
          </p:cNvPr>
          <p:cNvCxnSpPr>
            <a:cxnSpLocks/>
          </p:cNvCxnSpPr>
          <p:nvPr/>
        </p:nvCxnSpPr>
        <p:spPr>
          <a:xfrm flipH="1">
            <a:off x="5467335" y="552148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F8AEC8-8B64-4F58-B464-021A90A3F0FD}"/>
              </a:ext>
            </a:extLst>
          </p:cNvPr>
          <p:cNvSpPr txBox="1"/>
          <p:nvPr/>
        </p:nvSpPr>
        <p:spPr>
          <a:xfrm>
            <a:off x="1312178" y="154777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717BD-1483-4675-A738-4813BA80D232}"/>
              </a:ext>
            </a:extLst>
          </p:cNvPr>
          <p:cNvSpPr txBox="1"/>
          <p:nvPr/>
        </p:nvSpPr>
        <p:spPr>
          <a:xfrm>
            <a:off x="1312179" y="397850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2D8F9C-D257-4881-AE53-4A0A7DDD016C}"/>
              </a:ext>
            </a:extLst>
          </p:cNvPr>
          <p:cNvCxnSpPr>
            <a:cxnSpLocks/>
          </p:cNvCxnSpPr>
          <p:nvPr/>
        </p:nvCxnSpPr>
        <p:spPr>
          <a:xfrm flipH="1">
            <a:off x="5549041" y="555137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710E76-4ACE-4325-B2CE-C2FE7F505F9B}"/>
              </a:ext>
            </a:extLst>
          </p:cNvPr>
          <p:cNvCxnSpPr>
            <a:cxnSpLocks/>
          </p:cNvCxnSpPr>
          <p:nvPr/>
        </p:nvCxnSpPr>
        <p:spPr>
          <a:xfrm flipH="1">
            <a:off x="9909158" y="1593813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296FAC-B17F-4DE1-AAD3-0D1D7F174296}"/>
              </a:ext>
            </a:extLst>
          </p:cNvPr>
          <p:cNvCxnSpPr>
            <a:cxnSpLocks/>
          </p:cNvCxnSpPr>
          <p:nvPr/>
        </p:nvCxnSpPr>
        <p:spPr>
          <a:xfrm flipH="1">
            <a:off x="10107209" y="20685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F48BAB-6CF3-49B6-9CB9-08AB8CBBD507}"/>
              </a:ext>
            </a:extLst>
          </p:cNvPr>
          <p:cNvCxnSpPr>
            <a:cxnSpLocks/>
          </p:cNvCxnSpPr>
          <p:nvPr/>
        </p:nvCxnSpPr>
        <p:spPr>
          <a:xfrm flipH="1">
            <a:off x="9579958" y="2626911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522B2B-A1FF-4C32-997E-33ABE06E6362}"/>
              </a:ext>
            </a:extLst>
          </p:cNvPr>
          <p:cNvCxnSpPr>
            <a:cxnSpLocks/>
          </p:cNvCxnSpPr>
          <p:nvPr/>
        </p:nvCxnSpPr>
        <p:spPr>
          <a:xfrm flipH="1">
            <a:off x="10804977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B728EC-5396-4339-BF52-1BB2239E5CE1}"/>
              </a:ext>
            </a:extLst>
          </p:cNvPr>
          <p:cNvCxnSpPr>
            <a:cxnSpLocks/>
          </p:cNvCxnSpPr>
          <p:nvPr/>
        </p:nvCxnSpPr>
        <p:spPr>
          <a:xfrm flipH="1">
            <a:off x="9909158" y="39611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4F3B0E-36D9-441C-94D9-600361FC7B3A}"/>
              </a:ext>
            </a:extLst>
          </p:cNvPr>
          <p:cNvCxnSpPr>
            <a:cxnSpLocks/>
          </p:cNvCxnSpPr>
          <p:nvPr/>
        </p:nvCxnSpPr>
        <p:spPr>
          <a:xfrm flipH="1">
            <a:off x="10886683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BA91E0-9D2C-4CE0-9DA4-AF5C4292FC4E}"/>
              </a:ext>
            </a:extLst>
          </p:cNvPr>
          <p:cNvCxnSpPr>
            <a:cxnSpLocks/>
          </p:cNvCxnSpPr>
          <p:nvPr/>
        </p:nvCxnSpPr>
        <p:spPr>
          <a:xfrm flipH="1">
            <a:off x="10071865" y="448778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9FCF13-C25C-4557-AF4D-87030C5BA867}"/>
              </a:ext>
            </a:extLst>
          </p:cNvPr>
          <p:cNvCxnSpPr>
            <a:cxnSpLocks/>
          </p:cNvCxnSpPr>
          <p:nvPr/>
        </p:nvCxnSpPr>
        <p:spPr>
          <a:xfrm flipH="1">
            <a:off x="9175999" y="503841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907A1F-FE3D-4B6F-8ACA-9B697ED75806}"/>
              </a:ext>
            </a:extLst>
          </p:cNvPr>
          <p:cNvCxnSpPr>
            <a:cxnSpLocks/>
          </p:cNvCxnSpPr>
          <p:nvPr/>
        </p:nvCxnSpPr>
        <p:spPr>
          <a:xfrm flipH="1">
            <a:off x="9909157" y="540545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EBFE5B-C9B2-4E41-83C7-1582A497B59E}"/>
              </a:ext>
            </a:extLst>
          </p:cNvPr>
          <p:cNvCxnSpPr>
            <a:cxnSpLocks/>
          </p:cNvCxnSpPr>
          <p:nvPr/>
        </p:nvCxnSpPr>
        <p:spPr>
          <a:xfrm flipH="1">
            <a:off x="9979109" y="546640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37C9CA-3E80-4572-9E1A-E6032764A9DD}"/>
              </a:ext>
            </a:extLst>
          </p:cNvPr>
          <p:cNvCxnSpPr>
            <a:cxnSpLocks/>
          </p:cNvCxnSpPr>
          <p:nvPr/>
        </p:nvCxnSpPr>
        <p:spPr>
          <a:xfrm flipH="1">
            <a:off x="4498505" y="24777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7AD4AF2-CC08-4172-B1B6-46743F9D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5384300" y="3802282"/>
            <a:ext cx="1861549" cy="2356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474A6-E2CD-40DC-8BE3-741F483D40FE}"/>
              </a:ext>
            </a:extLst>
          </p:cNvPr>
          <p:cNvSpPr/>
          <p:nvPr/>
        </p:nvSpPr>
        <p:spPr>
          <a:xfrm>
            <a:off x="1121829" y="2126789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E010B-012E-4E98-9FF1-2398BD44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12" y="1991210"/>
            <a:ext cx="4637808" cy="2333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0B4FC-0018-4722-B6A9-31B2078698AA}"/>
              </a:ext>
            </a:extLst>
          </p:cNvPr>
          <p:cNvSpPr/>
          <p:nvPr/>
        </p:nvSpPr>
        <p:spPr>
          <a:xfrm>
            <a:off x="3831044" y="941889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20785-51DB-4E5E-B532-57ED7EA44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74093" y="1061648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E141DA9C-39F3-4A59-914B-9272A5E4B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24" y="4490755"/>
            <a:ext cx="2367245" cy="23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82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3558360" y="2496368"/>
            <a:ext cx="5073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Trả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hỏi</a:t>
            </a:r>
            <a:endParaRPr kumimoji="1" lang="zh-CN" alt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3" y="5213667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454</Words>
  <Application>Microsoft Office PowerPoint</Application>
  <PresentationFormat>Widescreen</PresentationFormat>
  <Paragraphs>120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.VnArial</vt:lpstr>
      <vt:lpstr>Arial</vt:lpstr>
      <vt:lpstr>Arial Rounded MT Bold</vt:lpstr>
      <vt:lpstr>Arial-Rounded</vt:lpstr>
      <vt:lpstr>Calibri</vt:lpstr>
      <vt:lpstr>DengXian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</cp:lastModifiedBy>
  <cp:revision>675</cp:revision>
  <dcterms:created xsi:type="dcterms:W3CDTF">2018-06-17T04:53:58Z</dcterms:created>
  <dcterms:modified xsi:type="dcterms:W3CDTF">2025-02-10T09:55:07Z</dcterms:modified>
</cp:coreProperties>
</file>